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равны между собой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достоинстве каждого человека и справедливом отношении.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появилась идея равенства людей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истории людей разделяли рабство, происхождение и привилегии. Позже мыслители Просвещения стали говорить о равных правах, а ООН закрепила это в 1948 году.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равенство людей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одинаковость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не стирает различия в способностях, характере, внешности и интересах. Люди остаются разными, но это не влияет на их человеческую ценность и право на уважение.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важен сам по себе, независимо от происхождения, пола, языка, веры или достатка. Именно такое понимание лежит в основе справедливого общества и честных правил.
</a:t>
            </a:r>
            <a:endParaRPr lang="en-US" sz="1385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означает, что у всех должны быть одинаковые права и защита от унижения. Когда права признаются для каждого, исчезают почва для привилегий и произвола.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шаг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равной ценности человека стало важным поворотом в истории. Оно помогло отменять привилегии, бороться с дискриминацией и строить более справедливые законы.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различаются, но человеческая ценность одна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говорят на разных языках, живут в разных традициях и празднуют разные события. Эти различия делают мир богатым и интересным, но не делают кого-то лучше или хуже.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кожи, рост, возраст и одежда меняются от человека к человеку. Однако внешние признаки не определяют, насколько человек добрый, умный, честный или достойный уважения.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свой дом, своя семья и свой жизненный путь. Но разные условия жизни не отменяют одинакового права на внимание, поддержку и достойное отношение.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учатся и играют вместе, становится видно: различия могут быть заметны, но они не уменьшают человеческое достоинство. Равная ценность сохраняется у каждого.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права должны быть одинаковыми для всех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права обеспечивают равную защиту каждому человеку.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права одинаковы для всех, каждый получает равную защиту независимо от положения, внешности, происхождения или достатка.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декларация прав человека; общие принципы прав и свобод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 школе и повседневной жизни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отвечать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каждый ученик должен иметь возможность отвечать, задавать вопросы и получать помощь. Это помогает чувствовать себя частью общего дела, а не наблюдателем со стороны.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должны зависеть от того, что человек знает и как старается, а не от дружбы или личных симпатий. Иначе справедливость в учёбе нарушается.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вместо насмешек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Обзывания, насмешки и отказ слушать мнение другого человека унижают личность. Такие поступки разрушают доверие и мешают спокойно учиться и общаться вместе.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кого-то исключают из общего дела, это уже неравное отношение. Важно замечать тех, кто оказался в стороне, и давать им возможность участвовать.
</a:t>
            </a:r>
            <a:endParaRPr lang="en-US" sz="13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возникает ощущение несправедливости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замечают несправедливость там, где их не слышат или оценивают по чужим симпатиям.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напряжения — не правила сами по себе, а невнимательное и обидное отношение людей друг к другу.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школьные ситуации и типичные подростковые конфликты; обобщение для иллюстрации темы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внешние различия не делают людей неравными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взрослые, высокие и невысокие люди отличаются внешне, но это не определяет их ценность. Уважение нужно каждому, независимо от возраста и 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манера говорить и привычки зависят от семьи и окружения. По ним нельзя судить о характере человека или считать его хуже других.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Национальность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Национальность, семейное положение и домашний опыт у всех разные. Эти различия являются частью жизни, но не дают права на пренебрежение или сравнение людей по достоинству.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способностей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может учиться, дружить, помогать и развивать свои сильные стороны. История показывает: когда людей оценивали только по одному признаку, это часто приводило к предрассудкам.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равное отношение между людьми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помогающих перейти от внимания к человеку к справедливому решению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борьбы за равенство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перестал быть собственностью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в разных странах стала важным признанием: ни один человек не может принадлежать другому. Это изменило представление о достоинстве личности и стало шагом к более справедливому обществу. Исторические плакаты и документы напоминают, какой долгой была эта борьба.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 и 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права женщин помогла расширить доступ к образованию и участию в общественной жизни. Постепенно женщины получили больше возможностей учиться, работать и голосовать. На старых фотографиях и митингах видно, как настойчиво отстаивалось равенство.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сегрегации и разделения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движение за гражданские права в США выступало против расовой сегрегации. Люди требовали, чтобы школы, транспорт и общественные места были открыты для всех без разделения по цвету кожи. Эти события стали символом борьбы с дискриминацией.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закон в современном мире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 — Всеобщая декларация прав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государства ООН закрепили принцип: каждый человек рождается свободным и равным в достоинстве и правах. Это стало основой международной защиты от дискриминации.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уровень в 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Конституции Российской Федерации закреплено равенство прав и свобод человека и гражданина. Это означает, что закон должен одинаково защищать достоинство каждого, независимо от его личных особенностей.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 — национальные законы о равенстве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 законы включили запрет дискриминации по полу, национальности, вере, языку, инвалидности и другим признакам. Так равенство стало не только идеей, но и правовой нормой.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и неравное отношение: сравнение ситуаций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одни и те же школьные ситуации могут быть справедливыми или обидными в зависимости от отношения людей друг к другу.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проявляется в конкретных поступках: в честном выборе, справедливом распределении и уважительном обращении. Слова о справедливости без действий не работают.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равенства и справедливого общения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равенство особенно важно в жизни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равное отношение там, где люди постоянно общаются, спорят, сотрудничают и зависят друг от друга. Особенно уязвима сфера интернет-общения.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интернет требуют максимального уважения к личности: именно здесь чаще возникают конфликты, насмешки и исключение из общения.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значимости по сферам жизни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приводит неравенство в общении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 страх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человека выделяют неприятным образом, он начинает ждать новых насмешек и замечаний. Постепенно появляется напряжение, а общение становится для него источником тревоги вместо поддержки.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 и 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отношение заставляет молчать, избегать общения и держаться в стороне. Человек может чувствовать себя лишним, даже если находится среди одноклассников или друзей.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людей оценивают по стереотипам, а не по поступкам, в коллективе исчезает чувство справедливости. Тогда становится труднее договариваться, делиться мнением и работать вместе.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часто вызывает ответную грубость, ссоры и взаимные обиды. Вместо совместного дела появляется борьба за внимание, а общая атмосфера становится напряжённой и небезопасной.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при несправедливом отношении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остановить обиду, защитить человека и вернуть уважительное общение в коллективе.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людей с разными возможностями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Пандус к школьному входу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 школе подъезжает ученик на коляске, и удобный пандус делает вход таким же обычным, как для всех остальных. Это не особая привилегия, а способ убрать лишние барьеры и дать каждому участвовать в общей жизни класса.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Брайлевская табличка в 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кабинетом висит табличка со шрифтом Брайля, и незрячий школьник легко находит нужный класс. Такой небольшой знак показывает: пространство создано с учётом разных потребностей, а значит, никого не оставляют в стороне.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равенство укрепляет общество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чувствуют, что к ним относятся честно, они легче принимают правила, помогают друг другу и спокойнее решают спорные вопросы.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уважения связан с ростом доверия, сотрудничества и безопасности. Равноправные отношения делают коллектив более устойчивым и мирным.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взаимосвязи социальных показателей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каждый школьник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уважительно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словами особенно важно в споре и шутке. Оскорбления, клички и грубый тон быстро превращают обычный разговор в унижение и заставляют других защищаться.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2001619" y="20110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смеяться над ошибками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 — это не повод для насмешки. Если поддержать одноклассника спокойно, ему легче исправиться, а в классе сохраняется доверие и желание отвечать.
</a:t>
            </a:r>
            <a:endParaRPr lang="en-US" sz="1227" dirty="0"/>
          </a:p>
        </p:txBody>
      </p:sp>
      <p:sp>
        <p:nvSpPr>
          <p:cNvPr id="11" name="Text 4"/>
          <p:cNvSpPr txBox="1"/>
          <p:nvPr/>
        </p:nvSpPr>
        <p:spPr>
          <a:xfrm>
            <a:off x="3741637" y="201107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Включать тех, кто один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тех, кто стоит в стороне, и приглашать их к общей работе или игре. Один добрый шаг помогает человеку почувствовать себя нужным и заметным.
</a:t>
            </a:r>
            <a:endParaRPr lang="en-US" sz="1242" dirty="0"/>
          </a:p>
        </p:txBody>
      </p:sp>
      <p:sp>
        <p:nvSpPr>
          <p:cNvPr id="12" name="Text 5"/>
          <p:cNvSpPr txBox="1"/>
          <p:nvPr/>
        </p:nvSpPr>
        <p:spPr>
          <a:xfrm>
            <a:off x="5481661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несправедливость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кого-то обижают, нельзя делать вид, что ничего не происходит. Важно остановить грубость, встать на сторону справедливости и не оставлять человека без поддержки.
</a:t>
            </a:r>
            <a:endParaRPr lang="en-US" sz="1156" dirty="0"/>
          </a:p>
        </p:txBody>
      </p:sp>
      <p:sp>
        <p:nvSpPr>
          <p:cNvPr id="13" name="Text 6"/>
          <p:cNvSpPr txBox="1"/>
          <p:nvPr/>
        </p:nvSpPr>
        <p:spPr>
          <a:xfrm>
            <a:off x="7221679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Обращаться к 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не решается сразу, стоит позвать учителя, классного руководителя или родителей. Взрослая помощь помогает предотвратить повторение конфликта и защитить достоинство каждого.
</a:t>
            </a:r>
            <a:endParaRPr lang="en-US" sz="11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равенстве людей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можно увидеть в нескольких ключевых понятиях, которые связаны между собой и проявляются в реальной жизни каждый день.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различаются внешностью, опытом и способностями, но равны как личности. Это равенство видно в правах, законах и повседневном уважительном поведении.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«Все люди равны между собой»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людей как основа мирной и справедливой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равенства прошла долгий путь от общества привилегий к признанию прав человека. Различия делают мир богаче, но не уменьшают достоинство личности. Равное отношение начинается с поступков каждого.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2026-06-02T08:46:01Z</dcterms:created>
  <dcterms:modified xsi:type="dcterms:W3CDTF">2026-06-02T08:46:01Z</dcterms:modified>
</cp:coreProperties>
</file>