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Information: история Олимпийских игр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— символ спортивного единства и традиций с древних времён.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Олимпийских игр и их значение сегодня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появились в Древней Греции около 776 года до н.э. Они объединяли спорт, культуру и религию, а сегодня символизируют мир, дружбу и честное соперничество между народами.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Олимпийские игры: традиции и участники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древние времена в Олимпийских играх могли участвовать только свободные мужчины-греки, демонстрируя свои физические способности и цветущую силу страны.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Атлеты выступали без одежды, что символизировало естественность, равенство и уважение к телу, а победителей награждали церемониальными ветвями оливы.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честность соревнований отвечали судьи — эланы, строго наказывавшие за любые нарушения правил и неспортивное поведение.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спорта в древних Олимпийских играх
</a:t>
            </a:r>
            <a:endParaRPr lang="en-US" sz="301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вид — колесничные гонки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Колесничные гонки были одним из самых зрелищных событий, где на арене состязались ясные колесницы с жеребцами. Победители почитались как герои и получали почёт и славу.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Силовое испытание — панкратион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Панкратион — древний смешанный бой, объединявший приёмы борьбы и ударной техники, требовавший от спортсменов силы, ловкости и мужества.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атлетика и метание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Одними из главных дисциплин были бег на различные дистанции, прыжки и метания диска с копьём — испытания скорости, точности и выносливости.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393 году н.э. император Феодосий I прекратил Олимпиады из-за роста христианства и отказа от языческих культов.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 лет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длилась пауза в проведении Олимпийских игр после запрета императора Феодосия I.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Античности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Олимпийских игр в новое время
</a:t>
            </a:r>
            <a:endParaRPr lang="en-US" sz="2836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Международного олимпийского комитета и первые игры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1894 году был основан МОК, а в 1896 году в Афинах состоялись первые современные Олимпийские игры, собравшие спортсменов из разных стран.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де Кубертен и идея возрождения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педагог Пьер де Кубертен в конце XIX века предложил восстановить Олимпийские игры как воспитательное мероприятие и способ укрепить международные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первых современных Олимпийских играх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1896 году участниками стали 241 спортсмен из 13 стран, что стало началом новой международной спортивной традиции.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играх разыграли 43 комплекта медалей в 9 видах спорта, демонстрируя спортивное разнообразие и стремление к совершенству.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тогда не участвовали, отражая особенности общества того времени и медленный путь к равенству полов.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Девиз Олимпиады — «Быстрее, выше, сильнее!» — подчёркивал стремление к развитию и честному состязанию.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более чем столетие участие в Олимпиадах охватило почти весь мир, что подчёркивает глобальное влияние игр.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(МОК)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стран-участниц Олимпийских игр с 1896 по 2020 годы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числа стран-участниц свидетельствует о расширении международного спортивного сотрудничества и популярности Олимпиад.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первая зимняя Олимпиада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Шамони (Франция) прошли первые зимние Олимпийские игры с лыжными гонками, хоккеем и фигурным катанием.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летних и зимних Игр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летние и зимние Олимпиады стали проводиться отдельно, обычно с разницей в два года.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программ зимних игр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виды спорта, включая бобслей и биатлон, расширяя представительство зимних дисциплин.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зимних Игр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Олимпиады стали важной международной платформой для развития зимних видов спорта и культурного обмена.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зимних Олимпийских игр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летних и зимних Олимпийских игр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спорта и условий в Летних и Зимних Олимпиадах подчёркивает их различие и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Олимпийских игр адаптирован к своему климату и предлагает уникальные спортивные состязания.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символика и традиции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огня и девиза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огонь зажигают в Олімпии и передают эстафетным бегом до места проведения Игр. Девиз «Citius, Altius, Fortius» вдохновляет спортсменов стремиться к максимальным достижениям.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олимпийских колец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переплетённых колец представляют пять континентов, символизируя дружбу и единство всех спортсменов мира. Цвета колец объединяют цвета национальных флагов различных стран, подчёркивая международный характер Олимпиады.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75" y="1533950"/>
            <a:ext cx="13395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056" y="15339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3737" y="1533950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участницы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Олимпиаде 1900 года в Париже женщины впервые получили право соревноваться в ряде спортивных дисциплин, что стало важным шагом к равенству полов в спорте.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достижения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 только участвуют, но и побеждают, устанавливая мировые рекорды и завоёвывая медали почти во всех олимпийских видах спорта.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женщины составляют почти половину участников Олимпийских игр — около 48%. Их количество неуклонно растёт, отражая общие изменения в спортивном мире.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истории Олимпийских игр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олимпийские чемпионы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Джесси Оуэнс — символ борьбы с несправедливостью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Олимпиаде 1936 года в Берлине Джесси Оуэнс завоевал четыре золотые медали, выступая против расистской идеологии нацистской Германии. Его победы вдохновили многих по всему миру.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Латынина — рекордсменка Олимпиад по медалям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гимнастка Лариса Латынина завоевала 18 олимпийских медалей, став символом спортивного мастерства и упорства в СССР и мире гимнастики в целом.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Фелпс — самый медалированный спортсмен
</a:t>
            </a:r>
            <a:endParaRPr lang="en-US" sz="1358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пловец Майкл Фелпс выиграл рекордные 23 золотые олимпийские награды, демонстрируя выдающуюся выносливость и технику на протяжении пяти Олимпиад.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ценности: честная игра (фэйр-плей)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Фэйр-плей означает уважение к соперникам и соблюдение правил без применения запрещённых средств. Это основа дружбы и честных соревнований на олимпиадах.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допинг и мошенничество поддерживает равные условия для всех спортсменов и обеспечивает чистоту спортивных достижений.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Олимпийская хартия требует соблюдения принципов недискриминации, уважения национальных различий и ответственности за безопасность участников.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программы отражает появление новых видов спорта, отражая интересы современного общества и разнообразие атлетических умений.
</a:t>
            </a:r>
            <a:endParaRPr lang="en-US" sz="112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(МОК)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олимпийских дисциплин за 120 лет
</a:t>
            </a:r>
            <a:endParaRPr lang="en-US" sz="287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количества дисциплин подтверждает адаптацию Олимпиад к меняющемуся миру и стремление быть максимально доступными и интересными.
</a:t>
            </a:r>
            <a:endParaRPr lang="en-US" sz="10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достижения России и СССР
</a:t>
            </a:r>
            <a:endParaRPr lang="en-US" sz="3154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СССР на Олимпиаде 1952 года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впервые принял участие в Олимпийских играх в Хельсинки и сразу занял второе место по количеству медалей, продемонстрировав силу советского спорта на мировой арене.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российских олимпийцев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традиционно добивается успехов в гимнастике, фигурном катании, лёгкой атлетике и борьбе, постоянно вмещая в десятку сильнейших команд на международных соревнованиях.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и перспективы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спортсмены продолжают завоёвывать медали, несмотря на политические и организационные сложности, поддерживая высокий уровень подготовки и дух соревнований.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расходы на проведение Игр вызывают критику, поскольку требуют больших инвестиций в инфраструктуру и организацию, создавая финансовые трудности для принимающих стран.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Допинговые скандалы подрывают доверие к соревнованиям, и МОК усиливает меры по контролю и наказанию за нарушения допинговых правил.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проблемы Олимпийских игр
</a:t>
            </a:r>
            <a:endParaRPr lang="en-US" sz="3264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разногласия иногда приводят к бойкотам и напряжённости между странами, влияя на международный спортивный дух и участие команд.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 становятся приоритетом в условиях глобальных угроз, требуя дополнительных мер и обеспечения защиты спортсменов и зрителей.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аспекты Олимпийских игр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способствуют укреплению дружбы и сотрудничества между молодёжью разных стран, расширяя понимание и уважение к разным культурам.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являются образовательные программы, направленные на знакомство школьников с ценностями олимпизма и историей мирового спорта.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известными спортсменами мотивируют молодых людей к занятиям спортом и здоровому образу жизни, поддерживая рост спортивной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Олимпийских игр: инновации и новые перспективы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цифровых технологий, таких как виртуальная реальность и расширенные онлайн-трансляции, расширяет доступ и взаимодействие с Играм для миллионов болельщиков.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программу добавляются новые виды спорта, например, скейтбординг и брейк-данс, а также усиливаются усилия по экологической устойчивости и инклюзивности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Олимпийских игр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объединяют народы вокруг ценностей мира и дружбы, вдохновляют молодёжь на достижения и способствуют развитию взаимного уважения и личностного роста через спорт.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2026-05-07T01:49:46Z</dcterms:created>
  <dcterms:modified xsi:type="dcterms:W3CDTF">2026-05-07T01:49:46Z</dcterms:modified>
</cp:coreProperties>
</file>