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английском языке: форма, звук, написание и употребление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четыре измерения английского языка.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старшекласснику разбирать букву D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помогает связать произношение, правописание и грамматику. Она часто встречается в словах, именах и сокращениях, а ещё влияет на чтение окончания -ed и понимание орфографических исключений.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и строчная буква D: как они выглядят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D имеет прямую левую линию и плавную округлую часть справа. Такая форма делает букву хорошо заметной в заголовках, именах собственных и начале предложений.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d в 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строчная d строится на округлом основании и высоком вертикальном элементе справа. Именно эта особенность помогает отличать её от похожих по строению букв.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рукописном письме буква d требует точной высоты и аккуратного наклона. Если элемент написан небрежно, её легко спутать с b, что снижает читаемость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письме различие между печатной и рукописной формой влияет не только на аккуратность, но и на скорость чтения. Чёткий образ буквы помогает быстрее узнавать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буквы D в разных шрифтах и стилях письма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древнего знака к современной букве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D прошла долгий путь от более угловатых древних форм к привычной округлой латинской графике. На этой линии развития особенно заметно стремление к простоте и устойчивости образа.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в типографике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серифных, безсерифных и курсивных шрифтах буква D выглядит по-разному, хотя сохраняет узнаваемый силуэт. Именно шрифт определяет, будет ли она казаться строгой, лёгкой или динамичной.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Печатное и рукописное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печатного и рукописного вариантов показывает, что одна и та же буква может иметь разные визуальные решения. Для ученика важно распознавать эти варианты без потери смысла при чтении.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/d/ в английском языке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звук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буква D передаёт звонкий согласный /d/. При его произнесении голосовые связки работают, а кончик языка касается области за верхними зубами.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регулярно слышится в словах dog, day, door, cold и friend. Он устойчив в английской речи и помогает быстро опознавать знакомую лексику.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 /t/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изучающих язык особенно важно не смешивать /d/ и /t/. Эти звуки различаются по звонкости, а значит, могут менять как звучание слова, так и грамматическую форму.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окончанием -ed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звука /d/ необходимо для правильного чтения прошедшего времени. Именно последний звук основы определяет, будет ли окончание -ed звучать как [d], [t] или [ɪd].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английских словах: позиция и функция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буква D стоит в слове и как её роль меняется в зависимости от контекста.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встречается в разных позициях и не всегда совпадает со звучанием; контекст определяет её функцию.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примеров английской орфографии и школьной лексики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буквы D в английском языке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заметна в повседневной лексике и встречается в словах, которые часто используются в учебных и бытовых текстах.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относится к регулярно употребляемым буквам: она не лидирует по частоте, но остаётся важной для чтения и письма.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на основе общеизвестного ранжирования частот букв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буквой D и типичные буквенные модели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dr помогает быстро узнавать слова вроде draw и drink. Оно часто встречается в начале слова и задаёт характерный старт звуковой модели.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nd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nd типична для слов hand и end. Она помогает увидеть границу между корнем и окончанием, а также распознавать слово целиком по знакомому фрагменту.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Удвоенное dd видно в словах add и address. Такое написание важно при образовании форм и помогает сохранить правильную орфографию в словах с короткой основой.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dg и -ed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dg передаёт звук /dʒ/ в словах bridge и edge, а окончание -ed показывает прошедшее время. Эти модели связывают написание с грамматической функцией.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окончание -ed в прошедшем времени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написание остаётся одинаковым, а звучание зависит от последнего звука основы.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имена и географические названия с буквой D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имена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часто встречается в именах David, Diana и Daniel, а также в названиях Denver и Dubai. Такие примеры показывают, насколько широко она представлена в реальной коммуникации.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и учебных текстах буква D появляется в словах day, decide, design, development и dictionary. Это делает её полезной не только для чтения, но и для расширения словаря.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вокруг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Вывески, карты, страницы словаря и школьные записи помогают увидеть букву D в естественной среде. Благодаря этому она воспринимается не как абстрактный знак, а как рабочий элемент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школьной лексике и учебных темах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часто встречается в словах, которые школьник использует на уроках английского: date, desk, diagram, description, discussion. Такая лексика помогает быстрее читать задания и понимать инструкции.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10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десятиклассника D важна не только как буква, но и как опора для расширения активного словаря. Чем лучше ученик распознаёт такие слова, тем увереннее он читает, пишет и говорит.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речевых ситуациях старшеклассников D появляется в словах daily life, deadline, document, decide, develop. Эти единицы особенно полезны при обсуждении планов, сроков и личных задач.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 школьной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D входят в тексты о школе, науке и обществе: development, design, data, digital. Поэтому буква помогает связывать словарь с реальными учебными темами и проектной работой.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D встречается чаще всего: тематические группы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примеров, а не точную частотность по корпусу. Это помогает увидеть, в каких сферах буква D особенно заметна в учебном материале.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слов с D приходится на повседневную и школьную лексику; именно они формируют основную базу для чтения и запоминания.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материалов презентации и школьного словаря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распространённых примеров показывают, что буква D часто входит в аббревиатуры, смысл которых зависит от контекста и области употребления.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сокращений с буквой D помогает увидеть, как одна буква участвует в разных типах условных обозначений.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презентации: Dr., D.C., DVD, D-day, DNR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D: написание, чтение и орфографическая роль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и та же буква может по-разному вести себя в начале, середине и конце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не всегда совпадает с произношением, поэтому для чтения важны не только отдельные буквы, но и буквенные сочетания.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английской 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трудности, связанные с буквой D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слов D не произносится, хотя остаётся на письме: Wednesday, handkerchief, sandwich, handsome. Такие случаи часто связаны с историческим развитием английской орфографии.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при суффиксах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форм D может удваиваться: add — added, planned, swimming. Это помогает сохранить правильное чтение основы и обозначить границу между корнем и окончанием.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произношением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ориентируются на написание и ожидают, что каждая буква будет звучать. В английском это неверно: орфография и фонетика связаны, но не совпадают полностью.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избегать ошибок, полезно учить слова с D в составе целых моделей, а не по отдельности. Так легче запомнить, где буква произносится, а где сохраняется только на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современной культуре и цифровой среде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D часто ассоциируется со словами digital, data, download, drive и device. Поэтому она нередко встречается в названиях приложений, сервисов и технологических продуктов.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Бренды и интерфейсы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хорошо работает как визуальный знак в логотипах и интерфейсах: она короткая, чёткая и легко запоминается. Это делает её удобной для современной коммуникации.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D особенно заметна в сообщениях, меню устройств и интернет-сервисах. Так буква выходит за пределы учебника и становится частью повседневного цифрового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буквы D в истории письма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древняя буква прошла путь к современной английской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буквы D с близкими согласными T, B и G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опирается на школьное сравнение звуков и графики. Она помогает увидеть не только различия в произношении, но и типичные ошибки при письме.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особенно близка к T по артикуляционной модели, а к B — по визуальной путанице; именно поэтому их нужно сравнивать отдельно.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английской фонетики и 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буквы D для ученика 10 класса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помогает быстрее узнавать знакомые слова и точнее понимать учебные тексты. Это особенно важно при чтении заданий, словарных статей и примеров из школьных тем.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D снижает число орфографических ошибок, особенно в словах с немой буквой, удвоением или сложными сочетаниями. Ученик пишет увереннее и аккуратнее.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помогает различать звук /d/ и правила чтения -ed в прошедшем времени. Это напрямую влияет на устную речь, понимание и правильное восприятие форм глагола.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часто встречается в аббревиатурах, названиях и словах учебной лексики. Умение распознавать такие случаи облегчает работу со словарём и делает английский более понятным.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буквы D показывает, что английский язык строится на связи графики, звука, орфографии и грамматики. Понимание этих связей делает чтение, письмо и говорение заметно точнее.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как пример связи правил в английском языке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2026-05-31T14:31:17Z</dcterms:created>
  <dcterms:modified xsi:type="dcterms:W3CDTF">2026-05-31T14:31:17Z</dcterms:modified>
</cp:coreProperties>
</file>