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делают природу живой, а не скучной.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животных: зачем она нужна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охранять животных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животных — это забота о диких и домашних питомцах, чтобы они жили в безопасности. Редким видам помогают люди, учёные и государство, а Красная книга напоминает, кого особенно важно беречь.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животным нужна защита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дома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вырубают леса, животные теряют укрытия, места для гнёзд и корм. Им приходится искать новый дом, а это не всегда получается быстро и безопасно.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492594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мусор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Пакеты, банки и стекло могут ранить зверей и птиц. Некоторые животные запутываются в мусоре или принимают его за еду, и тогда им становится очень плохо.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55800" y="3436468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дым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 сгорают травы, норы и гнёзда. Животным трудно спрятаться, найти пищу и вернуться в привычное место, где раньше было спокойно.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Незаконная охота особенно опасна для редких видов. Если животных ловят или убивают без разрешения, их становится меньше, и природе труднее сохранить равновесие.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тревога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машины, люди и техника мешают животным отдыхать, кормить детёнышей и прятаться от опасности. Даже маленький шум иногда пугает их сильнее, чем кажется.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 в Красной книге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Страницы, которые берегут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похожа на важный список охраны. В неё попадают животные и растения, которым нужна особая защита. Когда вид занесён в такой список, люди понимают: ему нельзя оставаться без внимания.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Тигр, леопард и белый медведь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редких животных, которым нужна помощь, есть амурский тигр, дальневосточный леопард и белый медведь. Каждый из них живёт в своём мире, где важно сохранить лес, лёд или простор.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Стерх — белый журавль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стерх — очень редкая птица. Ему нужны спокойные места для жизни и безопасные территории, где можно гнездиться. Если такие места исчезают, птице становится всё труднее вырастить потомство.
</a:t>
            </a:r>
            <a:endParaRPr lang="en-US" sz="17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диким животным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403657" y="1256092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места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защищают леса, степи, горы и реки. Там животным легче жить спокойно, потому что для них оставляют больше тишины и природы.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403657" y="2096906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 и считают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следят за животными, считают их и изучают следы. Камеры помогают узнать, где они ходят, чем питаются и где им особенно нужна помощь.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394069" y="2972841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Лечат пострадавших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зверь ранен или ослаблен, его осматривают специалисты. Они помогают ему выздороветь и возвращают в безопасное место, когда это уже можно сделать.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403657" y="3848790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редкие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редких животных создают спокойные участки, где меньше опасности и шума. Так у них появляется шанс жить дольше и вырастить детёнышей.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животному помогают в беде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обнаружении животного в опасности или редкого вида в трудном месте
</a:t>
            </a:r>
            <a:endParaRPr lang="en-US" sz="97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54872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тишины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нельзя свободно строить, охотиться и шуметь. Такие места нужны, чтобы редкие животные могли жить спокойно, а люди не мешали природе делать своё дело.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040745" y="154872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редких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территории сохраняют леса, степи, горы и озёра почти такими, какими они были всегда. Здесь растения и животные получают больше шансов на жизнь.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725691" y="154872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есть Кроноцкий, Сихотэ-Алинский и Байкальский заповедники. Это важные природные территории, где охраняют живой мир и помогают сохранять его для будущих поколений.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— редкий и сильный сосед природы
</a:t>
            </a:r>
            <a:endParaRPr lang="en-US" sz="2531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Хозяин дальневосточной тайги
</a:t>
            </a:r>
            <a:pPr algn="l" indent="0" marL="0">
              <a:lnSpc>
                <a:spcPct val="100000"/>
              </a:lnSpc>
              <a:buNone/>
            </a:pPr>
            <a:r>
              <a:rPr lang="en-US" sz="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живёт на Дальнем Востоке России и занесён в Красную книгу. Ему нужны большие лесные пространства, где можно тихо ходить, прятаться и находить добычу. Без такого дома тигру трудно выжить.
</a:t>
            </a:r>
            <a:endParaRPr lang="en-US" sz="1136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тигра можно узнать по следам на снегу. Они показывают, что в тайге ещё живёт сильный и осторожный хищник. Такие следы помогают учёным понять, где он проходит и как себя чувствует.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Камеры и бережное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тигра не тревожить, специалисты ставят камеры наблюдения и следят за его жизнью издалека. Так можно охранять животное и напоминать людям: тайга — его дом, а не шумная площадка для прогулок.
</a:t>
            </a:r>
            <a:endParaRPr lang="en-US" sz="11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88" y="1451264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870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953" y="1451264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3036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мусорить в природе
</a:t>
            </a:r>
            <a:endParaRPr lang="en-US" sz="2609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 опасны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пакеты легко путаются в ветках и траве. Животные могут запутаться в них, а птицы иногда принимают их за что-то съедобное и сильно страдают.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ранит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Стеклянные осколки опасны для лап, крыльев и кожи. Даже маленький кусочек мусора может поранить зверя или птицу, которые просто искали еду или место для отдыха.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в воде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и упаковки загрязняют берега и реки. Рыбы, лягушки и водоплавающие птицы живут хуже, когда вода и дно становятся грязными и небезопасными.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природа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лес, парк и берег реки чистые, животным легче жить спокойно. В такой природе меньше опасностей, больше корма и безопасных мест для отдыха.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каждый ребёнок может помочь животным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84214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тихим наблюдателем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и парке не стоит шуметь, бегать рядом с гнёздами или трогать диких животных. Лучше смотреть издалека и не мешать им жить.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бери зверят домой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Диким животным нужен их настоящий дом в природе. Если взять малыша домой, он может заболеть или не научиться жить самостоятельно, и это очень грустно.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Помогай чистоте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полезно собрать мусор и не оставлять его на траве или у воды. Чистое место безопаснее для птиц, зверей и даже для маленьких жуков.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Зови взрослых на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животное ранено или ведёт себя странно, нужно сразу сообщить взрослым. Специалисты знают, как помочь правильно, а доброта должна быть умной.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домашним животным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еда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Домашним животным каждый день нужны чистая вода, подходящий корм и спокойное место для отдыха. Если питомец голоден или хочет пить, он быстро слабеет и грустит.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уход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Кошкам и собакам важно жить в тепле, чистоте и безопасности. Их нужно вычёсывать, мыть при необходимости и вовремя проверять здоровье у ветеринара.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Никакой жестокости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Животных нельзя дразнить, пугать или оставлять без присмотра. Доброе обращение помогает питомцу доверять людям и чувствовать себя спокойно рядом с семьёй.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приютов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животное потерялось или осталось без дома, его могут принять приюты и волонтёры. Там ему ищут заботливых хозяев, которые не бросят друга на улице.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помогают волонтёры и зоопарки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для приюта
</a:t>
            </a:r>
            <a:pPr algn="l" indent="0" marL="0">
              <a:lnSpc>
                <a:spcPct val="100000"/>
              </a:lnSpc>
              <a:buNone/>
            </a:pPr>
            <a:r>
              <a:rPr lang="en-US" sz="16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 часто начинают с самого простого дела: собирают корм, тёплые подстилки и лекарства для приютов. Потом они помогают гулять с собаками и ухаживать за кошками, чтобы животные не скучали и чувствовали заботу.
</a:t>
            </a:r>
            <a:endParaRPr lang="en-US" sz="1658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работа зоологов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зоопарках специалисты наблюдают за редкими животными каждый день. Они следят, как звери едят, отдыхают и двигаются, чтобы вовремя заметить, если кому-то нужна помощь или особый уход.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Шанс для редких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Некоторым видам в природе трудно выжить из-за холода, нехватки корма или опасности. В зоопарках им создают спокойные условия и помогают размножаться, чтобы сохранить этих животных для будущего.
</a:t>
            </a:r>
            <a:endParaRPr lang="en-US" sz="17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пожар меняет жизнь леса
</a:t>
            </a:r>
            <a:endParaRPr lang="en-US" sz="3223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дым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лесу заметили дым или огонь, нужно сразу сообщить взрослым. Чем раньше начнётся помощь, тем меньше пострадают растения и животные.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распространяется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быстро уничтожает траву, гнёзда, норы и запасы корма. Лесные жители вынуждены спасаться бегством, а многие малыши не успевают.
</a:t>
            </a:r>
            <a:endParaRPr lang="en-US" sz="1735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восстанавливается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 природе требуется много времени, чтобы ожить. Люди берегут костры, убирают сухую траву и помогают лесу стать безопаснее для животных.
</a:t>
            </a:r>
            <a:endParaRPr lang="en-US" sz="1735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— опасная и незаконная охота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36017" y="1298245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опасно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Браконьеры ловят и убивают животных без разрешения. Из-за этого редкие виды становятся ещё более уязвимыми, а в природе нарушается привычная цепочка жизни.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331542" y="23128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их останавливают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защитить животных, работают патрули, устанавливают камеры и усиливают контроль в заповедниках. Такие меры помогают вовремя заметить нарушителей и сохранить редкие виды.
</a:t>
            </a:r>
            <a:endParaRPr lang="en-US" sz="1270" dirty="0"/>
          </a:p>
        </p:txBody>
      </p:sp>
      <p:sp>
        <p:nvSpPr>
          <p:cNvPr id="12" name="Text 4"/>
          <p:cNvSpPr txBox="1"/>
          <p:nvPr/>
        </p:nvSpPr>
        <p:spPr>
          <a:xfrm>
            <a:off x="1331542" y="33274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закон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незаконную охоту предусмотрены штрафы и другие наказания. Они напоминают, что природа — не чья-то добыча, а общий дом для всех живых существ.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при встрече с диким животным
</a:t>
            </a:r>
            <a:endParaRPr lang="en-US" sz="1988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помогают не напугать животное и не навредить ему.
</a:t>
            </a:r>
            <a:endParaRPr lang="en-US" sz="10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3036" y="1451264"/>
            <a:ext cx="589050" cy="673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птицам зимой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кормушка помогает птицам пережить холодные дни. Её лучше сделать удобной и безопасной, чтобы пернатые гости могли спокойно прилетать за кормом.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Подходящий корм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Птицам подходят семечки, зёрна и несолёное сало для некоторых видов. Такой корм даёт силы и не вредит здоровью, в отличие от неподходящей еды.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хлебом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нельзя считать хорошим кормом для птиц: он подходит не всегда и может навредить. Лучше выбирать полезные продукты, которые действительно помогают.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 скрыта снегом, птицам трудно находить пищу. Регулярная помощь людей делает зиму для них спокойнее, а птичий обед — намного удачнее.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редкие животные России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Хозяин льда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живёт там, где много снега и льда. Ему нужны холод, простор и тихие места, чтобы искать добычу и растить медвежат. Без таких условий ему трудно выжить.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Стражи гор и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выбирает высокие горы, а дальневосточный леопард — леса Дальнего Востока. У каждого из них свой дом, и каждое место должно оставаться спокойным и безопасным.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Житель степи
</a:t>
            </a:r>
            <a:pPr algn="l" indent="0" marL="0">
              <a:lnSpc>
                <a:spcPct val="100000"/>
              </a:lnSpc>
              <a:buNone/>
            </a:pPr>
            <a:r>
              <a:rPr lang="en-US" sz="6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Сайгак бегает по степям и открытым пространствам. Ему важно видеть далеко вокруг, находить корм и не встречать опасность. Поэтому охрана степей для него так же важна, как вода для рыб.
</a:t>
            </a:r>
            <a:endParaRPr lang="en-US" sz="12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учёные и лесники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4925" y="1970877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наблюдают за зверями, считают их и изучают следы. Так они узнают, где животные живут, сколько их осталось и кому особенно нужна защита.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222392" y="1981677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Ставят метки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перепутать животных и следить за их перемещением, специалисты ставят метки. Это помогает понять, куда звери уходят, где кормятся и где им безопаснее.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89857" y="1961552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Охраняют лес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Лесники следят за порядком, предупреждают нарушения и помогают сохранять леса. Их работа делает природные территории спокойными для животных и полезными для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доброты к животным
</a:t>
            </a:r>
            <a:endParaRPr lang="en-US" sz="2531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причинять боль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Животных нельзя бить, пугать или хватать без причины. Доброе поведение помогает им чувствовать себя в безопасности и не бояться людей.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их дома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шуметь возле гнёзд, разрушать муравейники или ломать кусты. Когда сохраняется дом животного, сохраняется и его спокойная жизнь.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ловить диких зверей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должны жить там, где им положено природой. Если поймать их ради забавы, им будет страшно, а иногда и опасно для жизни.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чистоту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вода, лес и двор нужны не только людям, но и животным. Если не мусорить и беречь природу, маленьким соседям будет легче жить рядом с нами.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животных начинается с нас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животных можно каждый день: не мусорить, не шуметь в лесу, помогать питомцам и соблюдать правила. Тогда у природы будет больше спокойных и счастливых жителей.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2026-05-26T03:20:10Z</dcterms:created>
  <dcterms:modified xsi:type="dcterms:W3CDTF">2026-05-26T03:20:10Z</dcterms:modified>
</cp:coreProperties>
</file>