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одна из ключевых фигур школьной геометрии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фигура — много важных свойств для задач и чертежей.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трапеция встречается в 9 классе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помогает повторить параллельные прямые, углы и площади. Она часто встречается в задачах по чертежам, поэтому важно уверенно узнавать её вид и свойства.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трапеции и её основные элементы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за фигура
</a:t>
            </a:r>
            <a:pPr algn="l" indent="0" marL="0">
              <a:lnSpc>
                <a:spcPct val="115000"/>
              </a:lnSpc>
              <a:buNone/>
            </a:pPr>
            <a:r>
              <a:rPr lang="en-US" sz="43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 — четырёхугольник, у которого только одна пара противоположных сторон параллельна. Именно это свойство отличает её от других четырёхугольников.
</a:t>
            </a:r>
            <a:endParaRPr lang="en-US" sz="1032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41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стороны трапеции называются основаниями. Они задают форму фигуры и обычно используются в формулах, связанных с высотой, средней линией и площадью.
</a:t>
            </a:r>
            <a:endParaRPr lang="en-US" sz="984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4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Непараллельные стороны называют боковыми. По их длине и положению можно определить вид трапеции и понять, какие свойства можно применить при решении задачи.
</a:t>
            </a:r>
            <a:endParaRPr lang="en-US" sz="962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четырёхугольника
</a:t>
            </a:r>
            <a:pPr algn="l" indent="0" marL="0">
              <a:lnSpc>
                <a:spcPct val="115000"/>
              </a:lnSpc>
              <a:buNone/>
            </a:pPr>
            <a:r>
              <a:rPr lang="en-US" sz="44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 у любого четырёхугольника, сумма внутренних углов трапеции равна 360°. Это помогает проверять решения и находить неизвестные углы по рисунку.
</a:t>
            </a:r>
            <a:endParaRPr lang="en-US" sz="10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трапеции на чертеже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Основания и боковые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сначала отмечают параллельные основания, а затем боковые стороны. Такое выделение сразу показывает, какие отрезки равны по направлению и где искать нужные свойства.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 между основаниями. Она показывает расстояние между ними и особенно важна в задачах на площадь, где нельзя заменить её наклонной стороной.
</a:t>
            </a:r>
            <a:endParaRPr lang="en-US" sz="708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трапеции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вершины. Их часто проводят на рисунке, чтобы сравнить части фигуры, найти равные отрезки или использовать свойства равнобедренной трапеции.
</a:t>
            </a:r>
            <a:endParaRPr lang="en-US" sz="708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при основаниях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у оснований помогают распознавать вид трапеции и применять свойства параллельных прямых. В школьных задачах именно по ним часто находят неизвестные величины.
</a:t>
            </a:r>
            <a:endParaRPr lang="en-US" sz="70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трапеции помогает быстрее выбирать нужные свойства в задаче.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трапеций и их признаки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признакам легко отличить виды трапеции и сразу выбрать подходящую формулу или свойство.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9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трапеции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Смежные углы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две стороны трапеции лежат между параллельными основаниями, то углы, прилежащие к одной боковой стороне, в сумме дают 180°. Это следует из свойств параллельных прямых.
</a:t>
            </a:r>
            <a:endParaRPr lang="en-US" sz="93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удобно
</a:t>
            </a:r>
            <a:pPr algn="l" indent="0" marL="0">
              <a:lnSpc>
                <a:spcPct val="115000"/>
              </a:lnSpc>
              <a:buNone/>
            </a:pPr>
            <a:r>
              <a:rPr lang="en-US" sz="2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свойство позволяет находить неизвестный угол, если известен соседний. Достаточно вычесть его значение из 180°, и вычисление становится очень быстрым.
</a:t>
            </a:r>
            <a:endParaRPr lang="en-US" sz="945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равнобедренной трапеции углы при одном основании равны между собой. То же самое верно для углов при другом основании, поэтому решения часто проверяются по паре углов.
</a:t>
            </a:r>
            <a:endParaRPr lang="en-US" sz="93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вывод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углов помогают обходиться без измерений линейкой или транспортиром. В большинстве задач достаточно знать параллельность оснований и один известный угол.
</a:t>
            </a:r>
            <a:endParaRPr lang="en-US" sz="93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характерных признаков совпадает, тем проще определить вид фигуры без дополнительных построений.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помогают быстрее распознавать вид трапеции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надёжный ориентир — сочетание параллельных оснований с дополнительными признаками: равными сторонами или прямым углом.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признаков трапеции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трапецию и её вид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признаков в школьной задаче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линия сокращает вычисления: она равна полусумме оснований и помогает быстро перейти к площади, если известна высота.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m = (a + b) / 2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см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средняя линия при основаниях 8 см и 14 см.
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вычислениях удобно сначала найти среднюю линию, а затем умножить её на высоту. Так формула становится короче и понятнее.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трапеции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основания и высота, площадь находится напрямую; если известна средняя линия, вычисление ещё быстрее.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a = 8 см, b = 14 см, h = 6 см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и её симметрия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с осью равновесия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выглядит «уравновешенной»: через середины оснований можно провести ось симметрии. Если сложить такую фигуру по этой линии, её левая и правая части совпадут, как в аккуратном чертеже.
</a:t>
            </a:r>
            <a:endParaRPr lang="en-US" sz="942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стороны и углы
</a:t>
            </a:r>
            <a:pPr algn="l" indent="0" marL="0">
              <a:lnSpc>
                <a:spcPct val="115000"/>
              </a:lnSpc>
              <a:buNone/>
            </a:pPr>
            <a:r>
              <a:rPr lang="en-US" sz="6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этой трапеции боковые стороны одинаковой длины, поэтому и углы при каждом основании попарно равны. На рисунке это удобно показывать одинаковыми засечками и дугами, чтобы сразу увидеть нужные свойства.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как 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5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заметный признак — равные диагонали. На схеме они часто пересекаются внутри фигуры и помогают отличить равнобедренную трапецию от обычной. Для школьных задач это очень полезная подсказка при анализе чертежа.
</a:t>
            </a:r>
            <a:endParaRPr lang="en-US" sz="893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Прямоугольная трапеция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877373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прямых угла
</a:t>
            </a:r>
            <a:pPr algn="l" indent="0" marL="0">
              <a:lnSpc>
                <a:spcPct val="115000"/>
              </a:lnSpc>
              <a:buNone/>
            </a:pPr>
            <a:r>
              <a:rPr lang="en-US" sz="24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такой трапеции — одна боковая сторона перпендикулярна основаниям. Из-за этого в фигуре сразу появляются два прямых угла, что удобно отмечать на чертеже.
</a:t>
            </a:r>
            <a:endParaRPr lang="en-US" sz="729" dirty="0"/>
          </a:p>
        </p:txBody>
      </p:sp>
      <p:sp>
        <p:nvSpPr>
          <p:cNvPr id="11" name="Text 3"/>
          <p:cNvSpPr txBox="1"/>
          <p:nvPr/>
        </p:nvSpPr>
        <p:spPr>
          <a:xfrm>
            <a:off x="2788214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Удобное разложение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Прямоугольную трапецию часто рассматривают как сочетание прямоугольника и прямоугольного треугольника. Такое разбиение помогает быстрее находить длины сторон и понимать, какие отрезки уже известны.
</a:t>
            </a:r>
            <a:endParaRPr lang="en-US" sz="696" dirty="0"/>
          </a:p>
        </p:txBody>
      </p:sp>
      <p:sp>
        <p:nvSpPr>
          <p:cNvPr id="12" name="Text 4"/>
          <p:cNvSpPr txBox="1"/>
          <p:nvPr/>
        </p:nvSpPr>
        <p:spPr>
          <a:xfrm>
            <a:off x="4699060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без лишних шагов
</a:t>
            </a:r>
            <a:pPr algn="l" indent="0" marL="0">
              <a:lnSpc>
                <a:spcPct val="115000"/>
              </a:lnSpc>
              <a:buNone/>
            </a:pPr>
            <a:r>
              <a:rPr lang="en-US" sz="2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известны основания и высота, площадь находится по обычной формуле трапеции. Но иногда через разложение фигуры проще увидеть, как получить недостающую высоту или основание.
</a:t>
            </a:r>
            <a:endParaRPr lang="en-US" sz="701" dirty="0"/>
          </a:p>
        </p:txBody>
      </p:sp>
      <p:sp>
        <p:nvSpPr>
          <p:cNvPr id="13" name="Text 5"/>
          <p:cNvSpPr txBox="1"/>
          <p:nvPr/>
        </p:nvSpPr>
        <p:spPr>
          <a:xfrm>
            <a:off x="6609922" y="1849329"/>
            <a:ext cx="1735200" cy="7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встречается в задачах
</a:t>
            </a:r>
            <a:pPr algn="l" indent="0" marL="0">
              <a:lnSpc>
                <a:spcPct val="115000"/>
              </a:lnSpc>
              <a:buNone/>
            </a:pPr>
            <a:r>
              <a:rPr lang="en-US" sz="2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трапеции часто появляется в чертежах с вертикальной стороной, ступенчатыми формами и конструкциями, где одна грань специально поставлена под прямым углом к основанию.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31069"/>
            <a:ext cx="7368000" cy="11593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таблица помогает быстро вспомнить основные определения и признаки, которые чаще всего нужны при решении задач.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трапеции для быстрого повторения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связаны с параллельностью, перпендикулярностью и равенствами в равнобедренной трапеции.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трапеции из школьного курса геометрии 9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 задачах по геометрии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часто используется в задачах на площадь: нужно найти основания, высоту и аккуратно подставить значения в формулу. Такие задания проверяют умение работать с чертежом и единицами измерения.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неизвестных углов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задачах известны не все углы, поэтому приходится использовать параллельность оснований и сумму соседних углов при боковой стороне. Это особенно важно при работе с рисунками без числовых данных.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Нахождение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может быть скрыта внутри чертежа, и тогда её ищут через дополнительные построения, свойства прямых углов или разбиение фигуры на более простые части. Это развивает пространственное мышление.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чертежи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нередко встречается в схемах участков, деталей, крыш и сечений фигур. В таких задачах важно не только вычислить ответ, но и правильно распознать, какие отрезки являются основаниями.
</a:t>
            </a:r>
            <a:endParaRPr lang="en-US" sz="8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задачи опираются на разные элементы, но в основе почти всегда лежат основания и высота. Остальные величины помогают уточнять вид фигуры и находить недостающие данные.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величины чаще всего нужны для решения задач о трапеции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месте стоят основания и высота; далее идут признаки вида трапеции. Средняя линия и диагонали нужны реже, но тоже важны.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типовых школьных задач по теме «Трапеция»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трапеции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 формуле площади и проверке результата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трапецией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высоту и 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за высоту принимают наклонную боковую сторону, хотя высота должна быть перпендикулярна основаниям. На чертеже нужно искать именно прямой угол, а не просто короткий отрезок внутри фигуры.
</a:t>
            </a:r>
            <a:endParaRPr lang="en-US" sz="708" dirty="0"/>
          </a:p>
        </p:txBody>
      </p:sp>
      <p:sp>
        <p:nvSpPr>
          <p:cNvPr id="12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называют основания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основаниями считают любые две стороны, лежащие рядом. Это ошибка: основания у трапеции всегда параллельны, а боковые стороны, наоборот, не параллельны между собой.
</a:t>
            </a:r>
            <a:endParaRPr lang="en-US" sz="708" dirty="0"/>
          </a:p>
        </p:txBody>
      </p:sp>
      <p:sp>
        <p:nvSpPr>
          <p:cNvPr id="13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Ошибаются в формуле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забывать деление на два или множитель высоты. Формула площади всегда учитывает среднее арифметическое оснований, а затем умножается на высоту; иначе ответ получится неверным.
</a:t>
            </a:r>
            <a:endParaRPr lang="en-US" sz="708" dirty="0"/>
          </a:p>
        </p:txBody>
      </p:sp>
      <p:sp>
        <p:nvSpPr>
          <p:cNvPr id="14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чертёж
</a:t>
            </a:r>
            <a:pPr algn="l" indent="0" marL="0">
              <a:lnSpc>
                <a:spcPct val="115000"/>
              </a:lnSpc>
              <a:buNone/>
            </a:pPr>
            <a:r>
              <a:rPr lang="en-US" sz="2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вычислениями полезно отметить параллельные стороны, прямой угол и все данные на рисунке. Такая проверка помогает не перепутать отрезки и избежать лишних арифметических ошибок.
</a:t>
            </a:r>
            <a:endParaRPr lang="en-US" sz="7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742" y="1935525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05247" y="1935525"/>
            <a:ext cx="20115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897" y="3450813"/>
            <a:ext cx="273600" cy="24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24489" y="3450813"/>
            <a:ext cx="273600" cy="24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в окружающем мире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 фасады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Трапециевидные формы часто используют в архитектуре крыш и фасадных элементов. Они помогают создавать устойчивый силуэт и удобный переход между широким и узким участком конструкции.
</a:t>
            </a:r>
            <a:endParaRPr lang="en-US" sz="659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Мебель и подставки
</a:t>
            </a:r>
            <a:pPr algn="l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мебели трапеция встречается в ножках, полках и подставках, где важны устойчивость и визуальная лёгкость. Такая форма делает предмет аккуратным и прочным одновременно.
</a:t>
            </a:r>
            <a:endParaRPr lang="en-US" sz="701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Абажуры и светильники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Абажуры нередко имеют трапециевидный контур, потому что он хорошо распределяет объём и выглядит гармонично. Форма помогает светильнику быть выразительным, но не слишком тяжёлым внешне.
</a:t>
            </a:r>
            <a:endParaRPr lang="en-US" sz="659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 технические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мостах и технических конструкциях трапецеидальные детали помогают перераспределять нагрузку и соединять элементы разной ширины. Поэтому фигура важна не только в учебнике, но и в инженерии.
</a:t>
            </a:r>
            <a:endParaRPr lang="en-US" sz="659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и дорожные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3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дорожной среде трапеция используется в отдельных знаках, ограждениях и опорах. Её геометрия удобна там, где нужно сочетать хорошую заметность, устойчивость и понятную форму.
</a:t>
            </a:r>
            <a:endParaRPr lang="en-US" sz="70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69492"/>
            <a:ext cx="4418400" cy="16114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набор помогает быстро вспомнить определения и формулу перед решением задач или контрольной работой.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набор фактов о трапеции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помнить шесть ключевых элементов, можно быстро распознать трапецию и выбрать нужную формулу для ответа.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тема «Трапеция»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Трапеция: фигура, которая учит думать по-геометрически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объединяет свойства параллельных прямых, углов и площадей в одной теме. Умение видеть её признаки на чертеже помогает уверенно решать задачи и аккуратно переходить от рисунка к вычислениям.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2026-06-03T13:26:30Z</dcterms:created>
  <dcterms:modified xsi:type="dcterms:W3CDTF">2026-06-03T13:26:30Z</dcterms:modified>
</cp:coreProperties>
</file>