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 Ганнибалом: обзор и ключевые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Пуническая война — сражения, стратегии и судьбы Рима и Карфагена.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начало конфликта между Римом и Карфагеном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начался из-за борьбы за контроль в Средиземноморье. После Первой Пунической войны напряжение росло, пока осада Сагунта не стала поводом для новой борьбы.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Сагунта — старт войны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Сагунта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Сагунт, союзник Рима в Испании, был важным торговым пунктом. Его расположение делало его ключевым для контроля региона, что сделало осаду особенно значимой.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тяжелые бои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длилась около восьми месяцев. За это время жители отчаянно оборонялись, несмотря на численное превосходство армии Ганнибала и тяжелые условия блокады.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 объявление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Сагунта Рим официально объявил войну Карфагену. Это событие стало формальным началом Второй Пунической войны в 218 году до н.э.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Ганнибала: масштабная экспедиция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преодолевались горы и реки с большими трудностями для армии и слонов.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Ганнибала — уникальный пример стратегической смелости и продуманной логистики.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хроники, 2 век до н.э.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победа: битва при Требии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Ганнибала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хитро организовал засаду, заманив римлян в ловушку с помощью своих лёгких конных войск и пехоты, что позволило нанести внезапный удар.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разгром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Рима была разделена на части и введена в замешательство, что привело к серьезным потерям и дезорганизации войск во время битвы.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Требии укрепила мораль карфагенской армии и показала эффективность тактики Ганнибала перед лицом численного превосходства.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Тразименском озере: неожиданная засада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засады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выбрал узкое ущелье у озера, идеально подходящее для ловушки, спрятав войска на холмах вокруг дороги римлен.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 ловушку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Кая Фламиния была отрезана от отступления между озером и склонами, что привело к масштабным потерям и панике среди солдат.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битвы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Фламиния и разгром войск вдохнули страх в Рим и показали, насколько опасным был враг, способный использовать местность.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Фабийская стратегия: политика выжидания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Квинт Фабий Максим избегал решительных сражений, чтобы сохранить армию и истощить силы Ганнибала через малые стычки и блокаду.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выжидания вызывала споры в Риме, так как многие требовали быстрого и решительного разгрома противника.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позволил замедлить продвижение Ганнибала и подготовить Рим к будущему контрнаступлению, сохранив войска.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ключевые сражения войны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победы Ганнибала сменились римским возрождением и победой в конце кампании.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успехов карфагенян к итоговому поражению свидетельствует о гибкости и ресурсах Рима.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исторические источники, современный анализ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приёмы Ганнибала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двойного окружения и обманных манёвров позволяло наносить сокрушительные удары, несмотря на меньшую численность армии.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умело применял природный ландшафт для организации засад и защиты, что значительно осложняло действия противников.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боевых слонов внезапно нарушало строй врага и повышало мораль собственных войск на поле боя.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наступление в Испании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активизировал военные операции в Испании, чтобы прервать снабжение и подкрепления Ганнибала из Карфагена.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Сципионы вели успешные кампании, захватывая ключевые города и укрепляя позиции Рима на полуострове.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ресурсами и городами ослаблял военную мощь Карфагена в регионе, влияя на ход войны.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Нового Карфагена стало переломным, обеспечив римлянам значительное преимущество в испанской кампании.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Альпы: суровые испытания Ганнибала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лавины — главный враг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перехода через Альпы солдаты сталкивались с резким похолоданием. Сильные снегопады и лавины заставляли многих отставать, что приводило к большой потере живой силы и боевого духа.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горных племён препятствовали движению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племена, знавшие перевалы и тропы, устраивали внезапные атаки на карфагенские войска. Это дополнительно ослабляло и без того измотанную армию Ганнибала.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армии и потеря боевых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50 тысяч солдат дошло около 26 тысяч. Большинство слонов погибло или осталось в горах, что значительно уменьшило боевую мощь и изменило последующие тактические возможности.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Каннах: триумф тактики и поражение Рима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двойного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применил стратегию «клещей», окружив римские легионы со всех сторон. Эта тактика стала ключом к полной победе и нанесла сокрушительный удар по врагу.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потери римской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Погибло около 50 тысяч римлян, включая множество опытных воинов и военачальников. Это поражение стало одним из самых катастрофических в истории Рима.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— признанный тактический гений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Каннах укрепила славу Ганнибала как выдающегося полководца, переосмыслившего традиционные методы ведения войны и вдохновившего последующих стратегов.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 союзники: верность и опасения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италийских городов-государств предпочли сохранить верность Риму, опасаясь карфагенского господства и стремясь обеспечить собственную безопасность.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города, включая Капую, выступили на стороне Карфагена, рассчитывая изменить баланс сил, однако их поддержка была ограниченной и не массовой.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усилия по сохранению лояльности включали дипломатические меры и обещания защиты, что укрепляло их позицию в регионе в долгосрочной перспективе.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успехов Ганнибала в Италии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достаточных осадных машин не позволило Ганнибалу начать полноценную осаду Рима и свести войну к быстрому завершению.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свежих подкреплений и ресурсов из Карфагена ограничивал возможности для масштабных военных операций на итальянской земле.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поддержки среди италийских союзников уменьшала влияние и доступ к местным ресурсам для армии карфагенян.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кампании привела к истощению моральных и материальных сил, что позволило римлянам укрепиться и перейти в наступление.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кампания: решающий ответ Рима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Сципиона в Африку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204 г. до н.э. Публик Сципион пересёк Средиземное море с армией, начав стратегическое наступление на родину Карфагена, что стало неожиданным и серьёзным вызовом для Ганнибала.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сражений на карфагенской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войска одерживали победы, вынуждая Карфаген возвращать Ганнибала из Италии для защиты. Это сдвинуло инициативу войны в пользу Рима.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Заме: решающий разгром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 г. до н. э. произошла последняя крупная битва, где Ганнибал потерпел поражение от Сципиона. Карфаген был вынужден капитулировать, установив новую геополитическую реальность.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состав армий при Заме (202 г. до н.э.)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численность и основные компоненты армий Рима и Карфагена, подчеркивая дисбаланс в количестве и ресурсах между сторонами.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наличие боевых слонов у Карфагена, Рим смог одержать победу, благодаря эффективной тактике и манёвренности кавалерии.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хроники и современные исторические исследования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для Рима и Карфагена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потерял значительную территорию, его флот был уничтожен, а армия существенно сокращена по условиям римского мира.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стал суффетом Карфагена и пытался реформировать государство, однако давление Рима вынудило его бежать в изгнание.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укрепил своё господство в Западном Средиземноморье, установив статус ведущей державы региона на долгие годы.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Ганнибал: наследие и слава великого полководца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Нестандартные решения в военном деле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прославился своей смелостью и изобретательностью — от использования боевых слонов до неожиданных манёвров против Рима, что навсегда вошло в историю военного искусства.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переход через Альпы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сложный и стратегически рискованный маршрут стал символом военной гениальности, впечатлявшим современников и потомков своей дерзостью и организованностью.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военную теорию и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тактические приёмы изучались многими последующими полководцами, а имя Ганнибала стало синонимом военного таланта и решительности.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войны с Ганнибалом для мировой истории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Пуническая война определила доминирование Рима в Средиземноморье на столетия, изменив политический ландшафт региона.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подчеркнула важность сильных союзнических связей и грамотного управления ресурсами в длительном конфликте.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стратегия Ганнибала стали образцами для изучения и вдохновения генералов будущих эпох.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продемонстрировал, как инновации и гибкость могут влиять на ход войны в условиях ограниченных сил.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с Ганнибалом: наследие и уроки истории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выделяется как пример военной смелости и тактического мастерства, обогатившая историю стратегического мышления и укрепившая роль Рима как великой державы.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2026-05-10T11:11:56Z</dcterms:created>
  <dcterms:modified xsi:type="dcterms:W3CDTF">2026-05-10T11:11:56Z</dcterms:modified>
</cp:coreProperties>
</file>