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525" y="769550"/>
            <a:ext cx="27864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914525" y="1497825"/>
            <a:ext cx="6791700" cy="24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Звуки, мелодии и ритмы рассказывают о музыке.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нужна людям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звучит рядом с нами каждый день: дома, в школе, в играх и на праздниках. Она помогает радоваться, успокаиваться, вспоминать важное и делиться настроением без слов.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музыка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— это звуки, которые человек соединяет по ритму, высоте и длительности. Когда звуки идут по порядку, появляется мелодия, которую можно узнать и напеть.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важны темп и громкость. Быстрые и громкие звуки создают одно настроение, а медленные и тихие — совсем другое, более спокойное или задумчивое.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звуки отличаются от шума тем, что их можно повторять и складывать в красивое звучание. Поэтому музыка так легко запоминается и нравится детям.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настроение музыки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Весёлая, спокойная, торжественная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музыка заставляет улыбаться и хочется двигаться. Другая звучит мягко и убаюкивает. Есть и торжественные мелодии, которые будто шагают очень важно, почти как король на уроке музыки.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разных случаев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произведения подходят для разных моментов. Одни хочется слушать на празднике, другие — перед сном, а третьи — во время танца или сказки.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звуки и шум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звук имеет определённую высоту и длительность. Его можно спеть, повторить и узнать среди других звуков, как хорошего знакомого.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звучит иначе: он не складывается в мелодию и часто бывает беспорядочным. Это может быть гул улицы, шорох листьев или стук по парте.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важны не только звуки, но и тишина. Паузы помогают услышать порядок, почувствовать ритм и сделать мелодию ещё выразительнее.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— главная линия песни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— это главная звуковая линия песни. Её легко узнать, напеть и запомнить, даже если услышал песню всего один раз.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может подниматься выше, опускаться ниже и повторять знакомые обороты. Из-за этого мелодия звучит живо и помогает песне быть выразительной.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песнях мелодия обычно простая и удобная для пения. Она часто дружит со словами, чтобы весь класс мог спеть вместе без лишних трудностей.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рождается песня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песни от слов к готовому исполнению и запоминанию.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— первый музыкальный инструмент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54575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голос умеет звучать высоко и низко, тихо и громко, быстро и медленно. Он может передавать разные оттенки, будто разговаривает с музыкой.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116137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хоре особенно важно слушать друг друга и начинать вместе. Тогда песня звучит дружно и красиво, а петь становится намного интереснее.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поёт человеческий голос
</a:t>
            </a:r>
            <a:endParaRPr lang="en-US" sz="1195" dirty="0"/>
          </a:p>
        </p:txBody>
      </p:sp>
      <p:sp>
        <p:nvSpPr>
          <p:cNvPr id="9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вместе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11900"/>
            <a:ext cx="571500" cy="50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
</a:t>
            </a:r>
            <a:pPr algn="l" indent="0" marL="0">
              <a:lnSpc>
                <a:spcPct val="100000"/>
              </a:lnSpc>
              <a:buNone/>
            </a:pPr>
            <a:r>
              <a:rPr lang="en-US" sz="127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струнных инструментов звук рождается от колебания струн. К ним относятся скрипка и гитара. Их тембр может быть нежным, звонким или глубоким.
</a:t>
            </a:r>
            <a:endParaRPr lang="en-US" sz="1272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Духовые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Духовые инструменты звучат благодаря движению воздуха. Флейта и труба отличаются друг от друга высотой и силой звука, поэтому их легко узнавать на слух.
</a:t>
            </a:r>
            <a:endParaRPr lang="en-US" sz="1253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инструменты звучат от удара или встряхивания. Барабан, бубен и треугольник помогают передать ритм, сделать музыку бодрой и очень заметной.
</a:t>
            </a:r>
            <a:endParaRPr lang="en-US" sz="1253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Клавишные
</a:t>
            </a:r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Клавишные инструменты звучат, когда музыкант нажимает клавиши. Пианино и синтезатор могут играть и тихо, и громко, и сопровождать песню, и исполнять мелодию.
</a:t>
            </a:r>
            <a:endParaRPr lang="en-US" sz="117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звук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начинается с чередования длинных и коротких звуков. Он помогает музыке не сбиваться и звучать уверенно, как хорошо шагающий отряд.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слышен в хлопках, шагах, танцах и маршах. Когда дети двигаются под музыку, им легче почувствовать её порядок и темп.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ритм меняется, меняется и характер музыки. Она может стать спокойной, бодрой или игривой, как будто сама решила поиграть.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ритм в движении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народная и музыка композиторов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живёт в памяти людей: её поют на праздниках, в играх и обрядах, передавая от старших к младшим без единого автора.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композитора создаётся одним человеком или авторским коллективом. У неё есть имя, история появления и свой неповторимый стиль, который легко узнать.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народа есть свои песни и танцы, в которых слышны особенности языка, привычек и истории. Поэтому мелодии звучат по-разному, даже если рассказывают о похожих чувствах.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напевы напоминают колыбельную и звучат мягко, будто убаюкивают. Другие, наоборот, быстрые и звонкие, словно зовут пуститься в пляс и радоваться вместе.
</a:t>
            </a:r>
            <a:endParaRPr lang="en-US" sz="157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инструменты тоже отличаются: где-то слышны звонкие струны, где-то — свист духовых или ритм барабана. По тембру можно почувствовать характер музыки почти сразу.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слушаем музыку разных стран, мир становится шире и интереснее. Мы узнаём, что у людей много общего, хотя звучит их музыка по-своему.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разных народов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шагов внимательного слушателя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услышать в музыке начало, изменения и главное настроение произведения.
</a:t>
            </a:r>
            <a:endParaRPr lang="en-US" sz="131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настроение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музыка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и звонкая мелодия легко поднимает настроение. Она словно подсказывает: можно улыбнуться, потанцевать и даже подпевать, если ноги сами начинают отбивать ритм.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и грустная музыка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и протяжная музыка звучит мягче и медленнее. Она помогает успокоиться, задуматься и выразить печаль или нежность, когда обычных слов не хватает.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07078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091963" y="351415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линейке торжественная мелодия создаёт собранное настроение. Она помогает всем почувствовать, что событие важное и общее.
</a:t>
            </a:r>
            <a:endParaRPr lang="en-US" sz="925" dirty="0"/>
          </a:p>
        </p:txBody>
      </p:sp>
      <p:sp>
        <p:nvSpPr>
          <p:cNvPr id="11" name="Text 3"/>
          <p:cNvSpPr txBox="1"/>
          <p:nvPr/>
        </p:nvSpPr>
        <p:spPr>
          <a:xfrm>
            <a:off x="1406563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436563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музыка помогает слушать, повторять ритм и различать звуки. Так дети учатся внимательнее и увереннее петь вместе.
</a:t>
            </a:r>
            <a:endParaRPr lang="en-US" sz="978" dirty="0"/>
          </a:p>
        </p:txBody>
      </p:sp>
      <p:sp>
        <p:nvSpPr>
          <p:cNvPr id="13" name="Text 5"/>
          <p:cNvSpPr txBox="1"/>
          <p:nvPr/>
        </p:nvSpPr>
        <p:spPr>
          <a:xfrm>
            <a:off x="638158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 классе
</a:t>
            </a:r>
            <a:endParaRPr lang="en-US" sz="1170" dirty="0"/>
          </a:p>
        </p:txBody>
      </p:sp>
      <p:sp>
        <p:nvSpPr>
          <p:cNvPr id="14" name="Text 6"/>
          <p:cNvSpPr txBox="1"/>
          <p:nvPr/>
        </p:nvSpPr>
        <p:spPr>
          <a:xfrm>
            <a:off x="6411588" y="351415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празднике песня объединяет ребят, приглашает к движению и игре. Даже самый серьёзный ученик может тихо подпевать — совсем чуть-чуть.
</a:t>
            </a:r>
            <a:endParaRPr lang="en-US" sz="978" dirty="0"/>
          </a:p>
        </p:txBody>
      </p:sp>
      <p:sp>
        <p:nvSpPr>
          <p:cNvPr id="15" name="Text 7"/>
          <p:cNvSpPr txBox="1"/>
          <p:nvPr/>
        </p:nvSpPr>
        <p:spPr>
          <a:xfrm>
            <a:off x="472618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 или утренник
</a:t>
            </a:r>
            <a:endParaRPr lang="en-US" sz="1170" dirty="0"/>
          </a:p>
        </p:txBody>
      </p:sp>
      <p:sp>
        <p:nvSpPr>
          <p:cNvPr id="16" name="Text 8"/>
          <p:cNvSpPr txBox="1"/>
          <p:nvPr/>
        </p:nvSpPr>
        <p:spPr>
          <a:xfrm>
            <a:off x="4756188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музыка делает выступление ярким и запоминающимся. Зрители поддерживают исполнителей улыбками и аплодисментами.
</a:t>
            </a:r>
            <a:endParaRPr lang="en-US" sz="922" dirty="0"/>
          </a:p>
        </p:txBody>
      </p:sp>
      <p:sp>
        <p:nvSpPr>
          <p:cNvPr id="17" name="Text 9"/>
          <p:cNvSpPr txBox="1"/>
          <p:nvPr/>
        </p:nvSpPr>
        <p:spPr>
          <a:xfrm>
            <a:off x="354500" y="320675"/>
            <a:ext cx="6575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школьной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учатся музыке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учатся петь и слушать: различать высокий и низкий звук, мягкое и громкое звучание, а также начинать и заканчивать вместе.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приходит движение под музыку. Шаги, хлопки и простые танцевальные движения помогают почувствовать ритм, сильную долю и темп без скучных объяснений.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дети знакомятся с нотами и простыми инструментами. Это развивает память, внимание и слух, а музыка становится понятнее и ближе.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Чайковский и волшебство мелодии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Чайковского звучит на концертах, в театре и на уроках. Его произведения легко узнаются по красивым мелодиям, которые то кружатся, то тихо рассказывают историю, как добрая сказка перед сном.
</a:t>
            </a:r>
            <a:endParaRPr lang="en-US" sz="132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Глинка — начало большой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Глинку называют одним из основателей русской классической музыки. Его произведения помогают услышать, как композитор соединяет ясную мелодию, выразительный ритм и живой характер, будто на картине оживают звуки.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Прокофьев и музыка для детей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Прокофьева часто знакомят детей с классикой через яркие образы и запоминающиеся темы. В его музыке можно услышать и игру, и движение, и смелые музыкальные повороты, которые сразу привлекают внимание.
</a:t>
            </a:r>
            <a:endParaRPr lang="en-US" sz="1202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имена, которые знают многие
</a:t>
            </a:r>
            <a:endParaRPr lang="en-US" sz="248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рядом каждый день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показывает, как музыка переходит от простого прослушивания к общению, движению и совместным впечатлениям.
</a:t>
            </a:r>
            <a:endParaRPr lang="en-US" sz="128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 музыке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— это особый язык звуков, который понятен людям разных возрастов. Её можно не только слушать, но и напевать, запоминать и узнавать с первого звука.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важны мелодия, ритм, тембр и настроение. Вместе они создают произведение, которое может радовать, успокаивать или заставлять задуматься.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учит быть внимательным слушателем и лучше понимать чувства других. Она делает мир звучащим, живым и немного волшебным.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делает мир ярче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сопровождает человека дома, в школе и на празднике, помогая слышать красоту вокруг. Она объединяет голоса, инструменты и чувства, а ещё дарит радость, дружбу и новые открытия.
</a:t>
            </a:r>
            <a:endParaRPr lang="en-US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2026-05-24T20:30:07Z</dcterms:created>
  <dcterms:modified xsi:type="dcterms:W3CDTF">2026-05-24T20:30:07Z</dcterms:modified>
</cp:coreProperties>
</file>