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мышечной и нервной тканей животных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Мышечная и нервная ткани — ключ к движению и сигналам в организме животных.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мышечной и нервной тканей в жизни животных
</a:t>
            </a:r>
            <a:endParaRPr lang="en-US" sz="2675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Мышечная ткань отвечает за движение и форму тела, а нервная ткань передаёт сигналы и координирует работу органов, обеспечивая адаптацию животных к окружающей среде.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мышечной ткани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Миоциты — основа мышечной ткани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Мышечная ткань состоит из миоцитов — клеток, способных к сокращению. Они содержат белки актин и миозин, создающие структуры для движения.
</a:t>
            </a:r>
            <a:endParaRPr lang="en-US" sz="990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Миофибриллы создают мышечные волокна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миоцитах миофибриллы формируют пучки, которые обеспечивают силу и скорость сокращения. Они — важные компоненты мышечного волокна.
</a:t>
            </a:r>
            <a:endParaRPr lang="en-US" sz="990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обеспечивают энергией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миоцитов насыщена митохондриями, которые производят энергию, необходимую для непрерывной работы мышц и сокращений.
</a:t>
            </a:r>
            <a:endParaRPr lang="en-US" sz="990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66318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мышечной ткани у животных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4725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Поперечнополосатая (скелетная) ткань состоит из длинных волокон, контролируемых сознательно, обеспечивает быстрые движения и силу.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666350" y="251215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Гладкая мышечная ткань образована одноядерными клетками, обеспечивает работу внутренних органов, действует непроизвольно, с медленными сокращениями.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146400" y="366960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Сердечная мышечная ткань специализирована для постоянных ритмичных сокращений сердца, её клетки соединены вставочными дисками для координации работы.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50" y="1150058"/>
            <a:ext cx="3512700" cy="26242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5575" y="1150678"/>
            <a:ext cx="3512700" cy="27099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15050" y="3942975"/>
            <a:ext cx="2647500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Скелетные мышцы и их структура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Поперечнополосатая ткань состоит из длинных многоядерных волокон с заметной под микроскопом полосатостью. Она формирует скелетные мышцы, обеспечивая эффективное движение.
</a:t>
            </a:r>
            <a:endParaRPr lang="en-US" sz="928" dirty="0"/>
          </a:p>
        </p:txBody>
      </p:sp>
      <p:sp>
        <p:nvSpPr>
          <p:cNvPr id="9" name="Text 1"/>
          <p:cNvSpPr txBox="1"/>
          <p:nvPr/>
        </p:nvSpPr>
        <p:spPr>
          <a:xfrm>
            <a:off x="4948164" y="3959825"/>
            <a:ext cx="2647500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Произвольное управление движениями
</a:t>
            </a:r>
            <a:pPr algn="l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мышечная ткань управляется волей животного или человека, позволяя выполнять сложные и быстрые движения, необходимые для выживания и взаимодействия с окружающей средой.
</a:t>
            </a:r>
            <a:endParaRPr lang="en-US" sz="952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поперечнополосатой мышечной ткани
</a:t>
            </a:r>
            <a:endParaRPr lang="en-US" sz="2691" dirty="0"/>
          </a:p>
        </p:txBody>
      </p:sp>
      <p:sp>
        <p:nvSpPr>
          <p:cNvPr id="11" name="Text 3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50" y="987023"/>
            <a:ext cx="3512700" cy="20788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5200" y="1009034"/>
            <a:ext cx="3880200" cy="20348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94188" y="312635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расположение гладких мышц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Гладкая мышечная ткань состоит из одноядерных вытянутых клеток, формирующих стенки внутренних органов, таких как желудок, кишечник и кровеносные сосуды.
</a:t>
            </a:r>
            <a:endParaRPr lang="en-US" sz="990" dirty="0"/>
          </a:p>
        </p:txBody>
      </p:sp>
      <p:sp>
        <p:nvSpPr>
          <p:cNvPr id="9" name="Text 1"/>
          <p:cNvSpPr txBox="1"/>
          <p:nvPr/>
        </p:nvSpPr>
        <p:spPr>
          <a:xfrm>
            <a:off x="5599238" y="312635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и характер сокращений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ткань работает непроизвольно, обеспечивая медленные и продолжительные сокращения, необходимые для перемещения пищи и регулирования кровотока.
</a:t>
            </a:r>
            <a:endParaRPr lang="en-US" sz="974" dirty="0"/>
          </a:p>
        </p:txBody>
      </p:sp>
      <p:sp>
        <p:nvSpPr>
          <p:cNvPr id="10" name="Text 2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гладкой мышечной ткани во внутренних органах
</a:t>
            </a:r>
            <a:endParaRPr lang="en-US" sz="2704" dirty="0"/>
          </a:p>
        </p:txBody>
      </p:sp>
      <p:sp>
        <p:nvSpPr>
          <p:cNvPr id="11" name="Text 3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50" y="1150058"/>
            <a:ext cx="3512700" cy="26242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5575" y="1150678"/>
            <a:ext cx="3512700" cy="27099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15050" y="3942975"/>
            <a:ext cx="2647500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сердечных клеток
</a:t>
            </a:r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сердечной мышечной ткани разветвлённые и соединены вставочными дисками, что позволяет образовывать плотную сеть для согласованной работы сердца.
</a:t>
            </a:r>
            <a:endParaRPr lang="en-US" sz="1034" dirty="0"/>
          </a:p>
        </p:txBody>
      </p:sp>
      <p:sp>
        <p:nvSpPr>
          <p:cNvPr id="9" name="Text 1"/>
          <p:cNvSpPr txBox="1"/>
          <p:nvPr/>
        </p:nvSpPr>
        <p:spPr>
          <a:xfrm>
            <a:off x="4948164" y="3959825"/>
            <a:ext cx="2647500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Ритмичные и непроизвольные сокращения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Сердечная мышечная ткань обеспечивает постоянные, непроизвольные сокращения, поддерживая непрерывную циркуляцию крови на протяжении всей жизни животного.
</a:t>
            </a:r>
            <a:endParaRPr lang="en-US" sz="956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свойства сердечной мышечной ткани
</a:t>
            </a:r>
            <a:endParaRPr lang="en-US" sz="2704" dirty="0"/>
          </a:p>
        </p:txBody>
      </p:sp>
      <p:sp>
        <p:nvSpPr>
          <p:cNvPr id="11" name="Text 3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1845720"/>
            <a:ext cx="3563700" cy="14520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типов мышечной ткани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различия по строению, управлению, местоположению и скорости сокращения трёх типов мышечной ткани.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тип ткани адаптирован под конкретные функции в организме.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6-7 класс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состав мышечной ткани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Мышечная ткань состоит примерно на 75% из воды, что обеспечивает её эластичность и подвижность.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1331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Главными компонентами являются белки — актин, миозин и тропонин, отвечающие за сокращение мышц.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862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белков, в мышцах присутствуют жиры, углеводы и минеральные вещества для подержания клеточных процессов.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0393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Ионы кальция играют ключевую роль в запуске сокращения мышц, обеспечивая координацию и силу движений.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50" y="987023"/>
            <a:ext cx="3512700" cy="20788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5200" y="1009034"/>
            <a:ext cx="3880200" cy="20348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94188" y="312635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 поддержание позы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Мышечная ткань позволяет животным двигаться, сохранять устойчивость и форму тела, что важно для добычи пищи и защиты от хищников.
</a:t>
            </a:r>
            <a:endParaRPr lang="en-US" sz="990" dirty="0"/>
          </a:p>
        </p:txBody>
      </p:sp>
      <p:sp>
        <p:nvSpPr>
          <p:cNvPr id="9" name="Text 1"/>
          <p:cNvSpPr txBox="1"/>
          <p:nvPr/>
        </p:nvSpPr>
        <p:spPr>
          <a:xfrm>
            <a:off x="5599238" y="312635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функции и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обеспечивают работу сердца и пищеварения, участвуют в дыхании, мимике, терморегуляции и защитных реакциях организма.
</a:t>
            </a:r>
            <a:endParaRPr lang="en-US" sz="990" dirty="0"/>
          </a:p>
        </p:txBody>
      </p:sp>
      <p:sp>
        <p:nvSpPr>
          <p:cNvPr id="10" name="Text 2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мышечной ткани у животных
</a:t>
            </a:r>
            <a:endParaRPr lang="en-US" sz="2704" dirty="0"/>
          </a:p>
        </p:txBody>
      </p:sp>
      <p:sp>
        <p:nvSpPr>
          <p:cNvPr id="11" name="Text 3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50" y="1150058"/>
            <a:ext cx="3512700" cy="26242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5575" y="1150678"/>
            <a:ext cx="3512700" cy="27099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15050" y="3942975"/>
            <a:ext cx="2647500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Нейроны: носители информации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Нейроны — главные клетки нервной ткани, способные передавать электрические сигналы. У них длинные отростки — аксоны и дендриты, через которые происходит коммуникация с другими клетками.
</a:t>
            </a:r>
            <a:endParaRPr lang="en-US" sz="918" dirty="0"/>
          </a:p>
        </p:txBody>
      </p:sp>
      <p:sp>
        <p:nvSpPr>
          <p:cNvPr id="9" name="Text 1"/>
          <p:cNvSpPr txBox="1"/>
          <p:nvPr/>
        </p:nvSpPr>
        <p:spPr>
          <a:xfrm>
            <a:off x="4948164" y="3959825"/>
            <a:ext cx="2647500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Глиальные клетки: невидимые помощники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Глиальные клетки поддерживают нейроны, обеспечивают их питание и защиту от повреждений. Они влияют на скорость передачи сигналов и участвуют в восстановлении нервной ткани.
</a:t>
            </a:r>
            <a:endParaRPr lang="en-US" sz="928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нервной ткани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нейронов: функции и особенности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2980188" y="140197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Афферентные нейроны принимают и передают сигналы от органов чувств к центральной нервной системе, обеспечивая восприятие внешней среды.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980188" y="2564650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Эфферентные нейроны передают командные сигналы от центральной нервной системы к мышцам и железам, вызывая движение или выделение веществ.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980188" y="372732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Вставочные нейроны связывают чувствительные и двигательные нейроны, обрабатывая информацию и формируя ответы организма.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нервного импульса: основные этапы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Нервный импульс распространяется вдоль аксона, достигая синаптического окончания. В синапсе происходит выделение нейромедиаторов, передающих сигнал на следующую клетку.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химические синапсы сигнал переносится к другим нейронам или мышечным клеткам, что обеспечивает выполнение рефлексов и сложных реакций организма.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сигнала в рефлекторной дуге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передачи нервного сигнала при рефлекторном ответе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51309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функции нервной ткани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ткань обеспечивает приём и обработку информации, управляю движениям и координирует поведение животных в различных условиях окружающей среды.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регулирует работу всех органов и систем, поддерживая внутреннее равновесие, или гомеостаз, необходимое для стабильного функционирования организма.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мышечной и нервной тканей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Нервные сигналы управляют сокращением мышц, позволяя животным выполнять движения, ориентироваться и быстро реагировать на изменения в окружающей среде.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38737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передаются по спинному мозгу и нервным волокнам к мышечным волокнам, вызывая синхронные и точные сокращения для разных задач организма.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297475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взаимодействия нервной и мышечной тканей невозможна координация движений, что снижает шансы животного на выживание в природе.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передачи сигнала по разным нервным волокнам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Миелиновая оболочка ускоряет передачу нервного импульса в десятки раз по сравнению с безмиелиновыми волокнами.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скорость миелиновых волокон обеспечивает мгновенный ответ на опасность и эффективное управление движениями.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6-7 класс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132" y="914025"/>
            <a:ext cx="3663136" cy="3887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02950"/>
            <a:ext cx="8098500" cy="5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быстрого реагирования у животных
</a:t>
            </a:r>
            <a:endParaRPr lang="en-US" sz="2868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240325" y="1250800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кошки при внезапной угрозе сигнал от глаза быстро поступает в мозг, который мгновенно передаёт команду мышцам для быстрой реакции прыжком.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240325" y="2425550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молниеносное движение стало возможным благодаря слаженной работе нервной и мышечной тканей, что повышает шансы на спасение.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50" y="987023"/>
            <a:ext cx="3512700" cy="20788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5200" y="1009034"/>
            <a:ext cx="3880200" cy="20348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94188" y="312635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побег — залог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животное сталкивается с хищником, именно мышцы и нервная система позволяют стремительно убежать и укрыться. Без правильной работы этих тканей защитные реакции были бы невозможны.
</a:t>
            </a:r>
            <a:endParaRPr lang="en-US" sz="928" dirty="0"/>
          </a:p>
        </p:txBody>
      </p:sp>
      <p:sp>
        <p:nvSpPr>
          <p:cNvPr id="9" name="Text 1"/>
          <p:cNvSpPr txBox="1"/>
          <p:nvPr/>
        </p:nvSpPr>
        <p:spPr>
          <a:xfrm>
            <a:off x="5599238" y="312635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Ориентация и охота благодаря нервной системе
</a:t>
            </a:r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ткань помогает ориентироваться, находить пищу и избегать опасностей. Она контролирует движение мышц, благодаря чему животные могут охотиться и защищать свою территорию.
</a:t>
            </a:r>
            <a:endParaRPr lang="en-US" sz="872" dirty="0"/>
          </a:p>
        </p:txBody>
      </p:sp>
      <p:sp>
        <p:nvSpPr>
          <p:cNvPr id="10" name="Text 2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мышечной и нервной тканей для выживания
</a:t>
            </a:r>
            <a:endParaRPr lang="en-US" sz="2704" dirty="0"/>
          </a:p>
        </p:txBody>
      </p:sp>
      <p:sp>
        <p:nvSpPr>
          <p:cNvPr id="11" name="Text 3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Согласованная работа для выживания и развития
</a:t>
            </a:r>
            <a:pPr algn="ctr" indent="0" marL="0">
              <a:lnSpc>
                <a:spcPct val="90000"/>
              </a:lnSpc>
              <a:buNone/>
            </a:pPr>
            <a:r>
              <a:rPr lang="en-US" sz="36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Мышечная и нервная ткани тесно связаны, обеспечивая координацию движений и адаптацию к среде. Их взаимодействие жизненно важно для поведения и эволюции животных.
</a:t>
            </a:r>
            <a:endParaRPr lang="en-US" sz="36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2026-05-08T15:46:06Z</dcterms:created>
  <dcterms:modified xsi:type="dcterms:W3CDTF">2026-05-08T15:46:06Z</dcterms:modified>
</cp:coreProperties>
</file>