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Средневековье: от античности к новой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меняется: античный мир уходит, а на его месте рождается средневековый.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эпоха, когда Европа переходит от римского мира к обществу королевств, церкви и местных связей.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эпоха Европы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новой Европе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476 году был свергнут последний западноримский император. Для современников это не означало немедленного краха, но старый порядок уже быстро менялся.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бывших римских землях укреплялись новые королевства. Их правители опирались на военную силу, местную знать и традиции, унаследованные от Рима и германских народов.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римские и германские обычаи смешались. Из этого соединения выросли основы средневековой европейской культуры, права и 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раннего Средневековья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Рима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римские провинции дольше сохраняли города, дороги и право, но постепенно переходили под власть новых правителей. Здесь сильнее всего чувствовалось смешение старых и новых порядков.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 Скандинавия развивались вне прямого римского контроля. Их связи с континентом шли через море, поэтому обмен людьми, вещами и обычаями был особенно заметным.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служили дорогами, когда сухопутные пути были долгими и опасными. По ним перевозили соль, зерно, металл, ткани и сообщения между поселениями.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как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соединяли разные части Европы быстрее сухопутных дорог. Они помогали торговле, но одновременно облегчали набеги, переселения и военные походы.
</a:t>
            </a:r>
            <a:endParaRPr lang="en-US" sz="12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помогают историкам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и летописи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и летописи фиксировали войны, правителей и важные события. По ним можно восстановить последовательность происшествий, хотя взгляд авторов часто зависел от их убеждений.
</a:t>
            </a:r>
            <a:endParaRPr lang="en-US" sz="138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показывают, о чём думали люди эпохи: о власти, вере, конфликтах и повседневных заботах. Они особенно ценны тем, что передают живой голос современников.
</a:t>
            </a:r>
            <a:endParaRPr lang="en-US" sz="1382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судебные записи рассказывают, как было устроено общество и какие правила считались обязательными. Они помогают понять власть, обязанности и наказания.
</a:t>
            </a:r>
            <a:endParaRPr lang="en-US" sz="138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и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 церковные книги дополняют текстовые источники: вещи, погребения, постройки и записи о крещениях или браках показывают повседневную жизнь и верования.
</a:t>
            </a:r>
            <a:endParaRPr lang="en-US" sz="13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держалась власть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правителя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собирал вокруг себя воинов и приближённых, чтобы удерживать землю и порядок. Без их поддержки власть быстро слабела.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 службу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службу и верность правитель награждал людей землёй, доходом или правом пользоваться ресурсами. Так укреплялась его опора среди знати.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вассала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Получивший дар человек становился обязанным служить и помогать. Личная верность была важнее безличного закона и часто определяла политические решения.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множества таких договоров складывалась система, где каждый искал покровителя и подчинённых. Она делала государства устойчивее, но не превращала их в единое целое.
</a:t>
            </a:r>
            <a:endParaRPr lang="en-US" sz="12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землёй, верностью и военной службой в феодальных отношениях.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обязанностями в феодальном мире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 что отвечал в обществе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Средневековье место человека в обществе определялось не только богатством, но и службой, верой и обязанностями перед другими.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выполняла свою функцию: одни производили, другие управляли, третьи задавали правила и поддерживали общую систему ценностей.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жила средневековая деревня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 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в деревнях, рядом с полями и пастбищами. Дом, двор и хозяйство были связаны с сезонными работами и зависели от погоды и урожая.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обрабатывали простыми орудиями, а трёхполье помогало не истощать почву. Урожай был важен прежде всего для семьи, а излишков оставалось немного.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Платежи натурой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и налоги часто отдавали не деньгами, а продуктами и работой. Такой порядок показывал, что денежное хозяйство ещё развивалось очень медленно.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росли медленно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зависел не только от населения, но и от безопасности дорог и выгодных торговых мест.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там, где было проще торговать и безопаснее обмениваться товарами; на периферии развитие тормозили расстояния и риски.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материалу темы; не статистические данные.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в раннем Средневековье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рассветом крестьянин выходил на поле, чинил изгородь, кормил скот и следил за запасами. День начинался рано и зависел от погоды, сезона и срочных работ.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мастерской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 трудился в мастерской: ковал железо, шил одежду, лепил посуду или плёл корзины. Его работа требовала навыка, терпения и постоянного обмена с соседями.
</a:t>
            </a:r>
            <a:endParaRPr lang="en-US" sz="1296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люди считали, что удалось сделать за день, и меняли изделия, зерно или труд на пищу, воск, соль и другие нужные вещи. Жизнь оставалась очень практичной.
</a:t>
            </a:r>
            <a:endParaRPr lang="en-US" sz="12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церкви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учёность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местами молитвы и труда. Здесь переписывали книги, хранили знания, обучали чтению и письму, а также поддерживали порядок жизни вокруг обители.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ухаживали за больными, использовали травы и простые лечебные средства. Для многих путников монастырь был местом, где можно было получить еду, ночлег и защиту.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службы и праздники объединяли жителей деревень и городков. Через них люди понимали, когда работать, поститься, радоваться и вспоминать главные события года.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объясняла правила поведения, поддерживала власть и влияла на воспитание. Её авторитет помогал сохранять общие нормы в мире, где не хватало сильного государства.
</a:t>
            </a:r>
            <a:endParaRPr lang="en-US" sz="13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символом конца Западной Римской империи.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датировка падения Западной Римской империи в исторической науке.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эта дата стала символом смены эпохи: после неё на римских землях быстрее оформлялись новые королевства и привычный порядок уже не вернулся.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видели люди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как 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превращала книгу в маленький мир. На страницах появлялись люди, звери, растения и геометрические узоры, а цветные инициалы помогали сразу заметить начало главы.
</a:t>
            </a:r>
            <a:endParaRPr lang="en-US" sz="111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крепость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Романская церковь производила сильное впечатление уже издалека. Толстые стены, тяжёлые башни и узкие окна создавали ощущение защищённости, а внутри внимание сразу привлекали фрески и алтарь.
</a:t>
            </a:r>
            <a:endParaRPr lang="en-US" sz="111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через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не только украшало, но и объясняло веру. Через изображения святых, сцен из Библии и символы мастера передавали идеи тем, кто не умел читать.
</a:t>
            </a:r>
            <a:endParaRPr lang="en-US" sz="12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грамотность и скриптории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книги создавали вручную, поэтому каждая из них была дорогой и редкой. Таблица показывает, кто чаще владел чтением, где это было нужно и зачем.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концентрировалась в церкви и среди знати: письмо было прежде всего инструментом власти, веры и сохранения знаний.
</a:t>
            </a:r>
            <a:endParaRPr lang="en-US" sz="1224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средневековым монастырским скрипториям и церковной практике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война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V–VI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века после распада Рима войны чаще велись небольшими дружинами. Решали скорость, верность воинов и умение удерживать власть над землёй.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VII–VIII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усилилась роль конницы и укреплённых опорных пунктов. Замок и крепость становились важнее открытого сражения, особенно при защите территории.
</a:t>
            </a:r>
            <a:endParaRPr lang="en-US" sz="1203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всё чаще получали землю или доход за службу. Так укреплялась связь между военной силой, владением и личной верностью правителю.
</a:t>
            </a:r>
            <a:endParaRPr lang="en-US" sz="1310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 веку оформляется раннее рыцарство: тяжеловооружённый всадник становится не только бойцом, но и частью особого сословного мира.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соседи влияли на Европу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и королевства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Франкские королевства унаследовали многое от Рима и при этом создали новые формы власти. Их правители влияли на устройство Западной Европы, на церковь и на язык управления.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не только нападали, но и торговали, основывали поселения и открывали новые пути по морям и рекам. Их походы ускоряли обмен товарами и военными навыками.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и переселения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племена расселялись на огромных пространствах Восточной и Центральной Европы. Соседи узнавали от них новые способы хозяйства, а также сталкивались с новыми политическими объединениями.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мир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мир передавал Европе знания о науке, медицине, числах и торговле. Через южные контакты на Запад попадали товары, идеи и более развитая городская культура.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 повседневной жизни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плуг и железные орудия позволяли лучше обрабатывать землю. Урожаи росли медленно, но надёжнее, чем раньше, а труд становился менее случайным и более организованным.
</a:t>
            </a:r>
            <a:endParaRPr lang="en-US" sz="138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мельницы экономили время и силы. Они перемалывали зерно быстрее ручного труда и показывали, как природа начинала работать на человека.
</a:t>
            </a:r>
            <a:endParaRPr lang="en-US" sz="1382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из шерсти и льна была тёплой, простой и практичной. Люди выбирали вещи, которые можно было носить долго и ремонтировать без лишних затрат.
</a:t>
            </a:r>
            <a:endParaRPr lang="en-US" sz="138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 дерева, глины и соломы. Такие постройки были доступнее камня, но требовали ухода, а жизнь в них оставалась тесной и скромной.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распад единого римского порядка привёл к более личной власти, сельскому хозяйству и появлению новых политических и культурных опор.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античности к Средневековью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изменила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 не было «тёмной паузой» в истории. Это был период, когда Европа заново собирала свои основы: власть, веру, хозяйство, язык и культуру будущих веков.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2026-07-25T23:39:32Z</dcterms:created>
  <dcterms:modified xsi:type="dcterms:W3CDTF">2026-07-25T23:39:32Z</dcterms:modified>
</cp:coreProperties>
</file>