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Метрические соотношения в прямоугольном треугольнике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a, b, гипотенуза c, высота h и проекции p, q: выводим формулы через подобие.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изучают именно в 9 классе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метрические соотношения связывают признаки подобия треугольников и теорему Пифагора. Они позволяют вычислять неизвестные элементы, имея минимальные данные. Формулы работают только в прямоугольном треугольнике и опираются на обозначения a, b, c, h, p, q.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90" y="1353524"/>
            <a:ext cx="172125" cy="2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28432"/>
            <a:ext cx="261000" cy="26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040" y="2688930"/>
            <a:ext cx="172125" cy="275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78317"/>
            <a:ext cx="261000" cy="23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665" y="4024317"/>
            <a:ext cx="240975" cy="275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фигуры и что они обозначают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один угол равен 90°, поэтому катеты образуют «угол-полку», а гипотенуза лежит напротив. Именно это условие запускает все дальнейшие связи.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и гипотенуза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обозначают a и b, а гипотенузу — c. Высота проводится к гипотенузе, поэтому удобно сразу мысленно «разделять» c на части и сравнивать длины.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h к гипотенузе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h опускается из прямого угла на гипотенузу и образует два малых прямоугольных треугольника. Она помогает получать формулы без измерения всех сторон.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p и q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падения высоты делит гипотенузу на два отрезка: p и q. Проекции катетов на гипотенузу соответствуют этим отрезкам и напрямую участвуют в формулах.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схема — много выводов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с обозначениями a, b, c, h, p и q используют во всех задачах по теме. Главное — помнить: формулы действуют только для прямоугольного треугольника.
</a:t>
            </a:r>
            <a:endParaRPr lang="en-US" sz="7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 внутри прямоугольного треугольника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малых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h к гипотенузе делит исходный треугольник на два меньших прямоугольных треугольника. У каждого из них сохраняются те же острые углы, что и у исходного, значит треугольники подобны.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система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подобия следует пропорциональность соответствующих сторон, а значит появляются метрические соотношения. Обычно на схеме одновременно отмечают прямой угол, высоту h и отрезки p и q, чтобы сразу видеть структуру выводов.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метрическое соотношение для катетов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катета равен произведению гипотенузы на проекцию этого катета: a² = c·p. Это работает, потому что катет и проекция связаны через подобие треугольников, возникающих после проведения высоты.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второй катет подчиняется формуле b² = c·q. Если вы знаете c и p, то сразу находите a, а затем вычисляете q и переходите к b. Тригонометрия не нужна.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область применения: все соотношения справедливы только для прямоугольного треугольника, где высота опущена на гипотенузу. И p, q — именно отрезки, на которые поделена гипотенуза высотой.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p·q определяет квадрат высоты. Поэтому высота «зависит» от того, как гипотенуза разбита на части: одинаковая сумма не всегда даёт одинаковый h.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метрические соотношения в прямоугольном треугольнике (вывод через подобие треугольников).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h² = p·q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проекции p и q, можно вычислить высоту напрямую.
</a:t>
            </a:r>
            <a:endParaRPr lang="en-US" sz="14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метрическое соотношение для гипотенузы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равна сумме двух отрезков, на которые её делит высота: c = p + q. Это самое простое соотношение, но оно запускает расчёты остальных величин.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p и q, сначала находят c. После этого катеты и высоту уже проще вычислять по формулам a² = c·p, b² = c·q и h² = p·q, не запутываясь в последовательности.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c = p + q помогает не только считать, но и проверять себя: если получилась гипотенуза, сумма проекций должна совпадать с ней. Несовпадение — сигнал ошибки.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связь удобно использовать в задачах, где на рисунке заданы отрезки p и q, а стороны треугольника нужно восстановить. Тогда формулы превращаются в понятный пошаговый план.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вывода метрических соотношений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треугольник: проведение высоты → подобие → формулы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формулой площади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прямоугольного треугольника можно записать как S = ab/2. Здесь a и b — катеты, поэтому способ удобен, когда катеты известны и нужно получить площадь без дополнительных шагов.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площадь выражается иначе: S = ch/2, потому что высота h опущена на гипотенузу c. Если известны c и h, этот вариант помогает быстрее найти S, не вычисляя катеты.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Приравнивая два выражения, получаем ab = ch. Это равенство связывает катеты, гипотенузу и высоту в одной записи и работает как дополнительная проверка вычислений.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 в одной таблице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связывают стороны, высоту и проекции через гипотенузу и её разбиение на p и q.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величины выражаются через гипотенузу, её отрезки p, q и высоту h, поэтому достаточно правильно выбрать формулу по данным в задаче.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метрических соотношений для прямоугольного треугольника (как в школьном курсе).
</a:t>
            </a:r>
            <a:endParaRPr lang="en-US" sz="6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отрезков p и q при фиксированной гипотенузе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c = 25 выполняется q = 25 − p, поэтому зависимость q от p — линейная. Высота связана через h² = p·q, значит h растёт, когда произведение p·q становится больше.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таблицы видно: при сильной неравности отрезков p и q произведение меньше, поэтому высота ниже. Максимум получается при более близких значениях p и q.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для фиксированной гипотенузы c = 25 см по формулам q = c − p и h² = p·q; значения выбраны для наглядности.
</a:t>
            </a:r>
            <a:endParaRPr lang="en-US" sz="6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катета по проекции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теореме Пифагора: 15² + 20² = 225 + 400 = 625 = 25². Значит, вычисления катетов согласуются с геометрией прямоугольного треугольника.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c = 25 см и p = 9 см. По соотношению a² = c·p получаем a² = 25·9 = 225, значит a = 15 см. Отрезок p является проекцией катета a.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 гипотенузе остаётся второй отрезок: q = c − p = 25 − 9 = 16 см. Тогда b² = c·q = 25·16 = 400, поэтому b = 20 см.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высоты и проверка площади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p = 6 см и q = 24 см. Тогда высота к гипотенузе находим по формуле h = √(p·q) = √(6·24) = 12 см.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равна сумме отрезков: c = p + q = 6 + 24 = 30 см. Теперь можно использовать высоту и длину гипотенузы для проверки другими способами.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найдём как S = ch/2: S = 30·12/2 = 180 см². Это выражение напрямую использует высоту к гипотенузе.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через катеты. По a² = c·p: a² = 30·6 = 180, значит a = 15 см; по b² = c·q: b = 24 см. Тогда S = ab/2 = 15·24/2 = 180 см², результат совпадает.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проекций катетов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p и q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провести высоту h из прямого угла, то получатся два меньших прямоугольных треугольника. Их подобие исходному объясняет, почему формулы всегда содержат произведения и суммы p и q.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проекция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катета на гипотенузу показывает, какую «часть» гипотенузы задаёт этот катет в системе подобных треугольников. Поэтому отрезки p и q ведут себя как координаты, через которые связываются все остальные величины.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61586"/>
            <a:ext cx="244200" cy="217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95" y="3098354"/>
            <a:ext cx="22575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на метрические соотношения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катёта и его проекции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a и p подставляют одинаковые обозначения или меняют их местами. Важно различать катеты a, b и отрезки p, q на гипотенузе, полученные от высоты.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формула для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записывают h² = c·p, хотя верно h² = p·q. Проверьте, какие именно два отрезка на гипотенузе перемножаются, прежде чем извлекать корень.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Забыли, что c = p + q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вспомнить связь между гипотенузой и её отрезками, невозможно корректно найти второй отрезок. Любой расчёт обычно начинается с того, что q = c − p или p = c − q.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проверки: что дано и что нужно найти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чисел легко выбрать «не ту» неизвестную формулу. Сравните требуемую величину (a, b, h, p или q) с формулой: тогда ошибка выбора сразу станет заметнее.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зависимостей между элементами треугольника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высоты используется только произведение двух отрезков p·q, а для катетов — произведение c с одним из отрезков. Поэтому масштабы на диаграмме отличаются.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правило запоминания: катёты «подключают» всю гипотенузу, а высота зависит лишь от распределения p и q на ней.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рассчитан по формулам a² = c·p, b² = c·q, h² = p·q при c = 25 см, p = 9 см, q = 16 см; значения получены вычислением.
</a:t>
            </a:r>
            <a:endParaRPr lang="en-US" sz="6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темами геометрии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Метрические соотношения опираются на теорему Пифагора и признаки подобия треугольников. С их помощью высота к гипотенузе превращается из «дополнительной линии» в точный инструмент вычислений.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треугольника связывают катеты с произведением c и h. Поэтому равенство ab = ch работает не как отдельный факт, а как продолжение общих геометрических идей.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прямоугольный треугольник рассматривается как система взаимосвязанных величин: стороны, высота и проекции не существуют по отдельности. Это делает задачи на вычисление более понятными и управляемыми.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эти формулы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 высотой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 высоту к гипотенузе по длинам отрезков p и q, которые часто получаются после построений на чертеже.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на гипотенузе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гипотенуза c и один отрезок, например p, катет вычисляют через a² = c·p или b² = c·q без использования тригонометрии.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стороны, удобно проверить вычисления через формулу площади: S = ab/2 и S = ch/2. Совпадение двух площадей подтверждает правильность.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строить геометрические модели в задачах и черчении, когда измерить напрямую нельзя, а можно получить часть данных через подобные треугольники.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 теме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формулы и проверки ответа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которая ускоряет решения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Метрические соотношения прямоугольного треугольника основаны на подобии трёх треугольников и связывают катеты, гипотенузу, высоту и проекции. Формулы c=p+q, a²=c·p, b²=c·q, h²=p·q и ab=ch делают вычисления быстрыми, а проверки по площади и Пифагору помогают не ошибиться.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2026-05-14T03:22:45Z</dcterms:created>
  <dcterms:modified xsi:type="dcterms:W3CDTF">2026-05-14T03:22:45Z</dcterms:modified>
</cp:coreProperties>
</file>