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введение: Среда обитания и строение земноводных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— первые позвоночные, освоившие сушу с обязательной связью с водой.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древние обитатели и важные участники экосистем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появились около 360 миллионов лет назад, связав жизнь в воде и на суше. Они контролируют численность насекомых и служат индикаторами здоровья природы, но сейчас их популяции сокращаются.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— червяги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амфибии с вытянутым телом, лишённые конечностей. Обитают в влажных почвах и мохах, ведут скрытный образ жизни, напоминающий червей.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— тритоны и саламандры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развитый хвост и четыре конечности. Часто встречаются в прудах и ручьях, обладают способностью к регенерации утраченных частей тела.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— лягушки и жабы
</a:t>
            </a:r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широким телом и длинными задними лапами для прыжков. Распространены в разнообразных влажных местах, известны своим громким криком.
</a:t>
            </a:r>
            <a:endParaRPr lang="en-US" sz="145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озёра и пруды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часто выбирают тихие лесные водоёмы для размножения. Эти места обеспечивают защиту от хищников и подходящую влажность для жизнедеятельности.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луга и заболоченные участки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Краснобрюхая жерлянка предпочитает болота с богатой растительностью. Здесь поддерживается необходимая влажность и есть много пищи.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мелкие речки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обитают в чистой проточной воде, где находят личинок и насекомых. Такая среда способствует активному образу жизни и эффективному размножению.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места обитания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земноводных к водной среде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Перепончатые лапы помогают земноводным легко перемещаться в воде, увеличивая площадь опоры и облегчая плавание.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кожа удерживает влагу и защищает от болезнетворных микроорганизмов, улучшая барьерные свойства эпидермиса.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кожу и наличие жабр у личинок обеспечивают газообмен в водной среде без полного погружения.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земноводных к жизни на суше
</a:t>
            </a:r>
            <a:endParaRPr lang="en-US" sz="259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конечности поддерживают эффективное передвижение по земле, обеспечивая устойчивость и маневренность.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предотвращают пересыхание глаз и сохраняют зрение в условиях наземной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Трёхкамерное сердце поддерживает кровообращение с разделением потоков, обеспечивая снабжение кислородом тканей при дыхании лёгкими.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слух позволяет выявлять опасность и общаться на суше, что важно для выживания.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внешнего строения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земноводных состоит из головы и туловища, у некоторых категорий сохраняется хвост. Наличие четырёх конечностей с пальцами — типично для представителей этого класса.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 особенностям строения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хвоста нет, что способствует прыжкам, тогда как у тритонов хвост развит и используется для плавания и маневров в воде.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лягушки и тритона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различия отражают адаптации к их образу жизни и среде обитания.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прыжкам и водной жизни проявляется в разной форме тела и строении хвоста.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«Животные России»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кожи земноводных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тонкая и влажная, обеспечивает дыхание и поддерживает водный баланс благодаря слизистым железам, выделяющим защитную слизь.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выделяют ядовитые вещества для защиты от врагов, а кожа чувствительна к колебаниям среды и помогает ориентироваться.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земноводных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используют сильные задние лапы для мощных прыжков на суше и в воде, обеспечивая быстрый побег от хищников.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и саламандры перемещаются плавно благодаря сильному хвосту и мускулистому телу, что помогает им маневрировать под водой.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водой перепонки между пальцами создают дополнительную площадь для эффективного волнообразного плавания.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стадиях развития у земноводных дыхание осуществляется с помощью жабр, которые обеспечивают газообмен в воде. Эти жабры эффективно снабжают личинок кислородом во влажной среде. 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взросления земноводные переходят к дыханию легкими и кожей. Кожа остаётся влажной и служит дополнительным органом дыхания, что важно для их жизни как на суше, так и в воде.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кровеносной системы у амфибий
</a:t>
            </a:r>
            <a:endParaRPr lang="en-US" sz="2449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трёхкамерного сердца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двух предсердий и одного желудочка, что позволяет частично разделять кислородсодержащую и венозную кровь. Такая структура помогает адаптироваться к жизни в разных средах и эффективно снабжать органы кислородом.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крови и его значение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распределяют кровь между легкими и телом, регулируя ее приток в зависимости от потребности. Это облегчает адаптацию к кислородному обмену как в воде, так и на суше.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питание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начинается с ротовой полости, где подвижный язык помогает захватывать пищу. Земноводные в основном питаются насекомыми, дождевыми червями и личинками, что обеспечивает разнообразное питание.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железы выделяют ферменты для переваривания пищи, а у личинок рацион включает растительные частицы. Такая адаптация позволяет им эффективно усваивать различные источники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земноводных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слух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имеют подвижные веки, позволяющие видеть и в воде, и на суше. Развит слух помогает воспринимать звуки окружающей среды, что необходимо для ориентации и избегания опасности.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 химическое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чувствительные клетки, реагирующие на вибрации и химические изменения в воде и воздухе. Это помогает земноводным своевременно реагировать на окружающие воздействия.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этап: откладка икры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икру в водоемы, обеспечивая новый цикл жизни. Икра развивается в прозрачных желеобразных оболочках, которые защищают зародыши от внешних воздействий.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головастика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икры вылупляется головастик, обладающий жабрами и хвостом для плавания. Он питается микроорганизмами и растительной детритной пищей, приспосабливаясь к водной среде.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и выхождение на сушу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метаморфоза появляются конечности, хвост постепенно исчезает, развиваются легкие. Этот процесс подготавливает земноводных к жизни вне воды с изменением образа жизни и питания.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метаморфоз земноводных
</a:t>
            </a:r>
            <a:endParaRPr lang="en-US" sz="29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земноводного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развития и факторы влияния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видов земноводных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влажные тропические регионы, где климат способствует развитию популяций. В России виды встречаются главным образом в пригородных лесах и водоёмах.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концентрацию биоразнообразия в теплых влажных зонах, что подчеркивает важность сохранения подобных экосистем для земноводных.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биогеографии,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 и поведение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используют маскировочную окраску и выделение ядовитых веществ для отпугивания хищников. Например, обыкновенная жерлянка привлекает внимание ярким жёлтым брюхом, предупреждая о своей токсичности.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спасаются быстрыми прыжками или необычным поведением, что затрудняет их поимку. Звуковые сигналы также служат средством отпугивания и коммуникации в опасной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меры охраны земноводных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из-за изменений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 загрязнение водоёмов становятся причиной массового уменьшения численности амфибий. Разрушение привычной среды лишает их возможности нормального размножения и выживания.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заповедников, мониторинг качества воды и просветительская работа помогают сохранять редкие виды. Важно вовлекать общественность в защиту природы для долгосрочного существования амфибий.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земноводных для природы и человека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играют ключевую роль в экосистемах, контролируя популяции вредителей и поддерживая баланс. Их сохранение требует комплексных мер и внимания общества к состоянию природных вод.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2026-05-09T01:21:02Z</dcterms:created>
  <dcterms:modified xsi:type="dcterms:W3CDTF">2026-05-09T01:21:02Z</dcterms:modified>
</cp:coreProperties>
</file>