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параллельности двух прямых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угловых признака помогают уверенно доказывать параллельность и находить неизвестные углы.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линии вокруг нас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встречаются в тетрадной клетке, на дорожной разметке и в чертежах. Изучать их нужно, чтобы точно строить фигуры и доказывать свойства по рисунку.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5" y="1268175"/>
            <a:ext cx="24180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признака используют в школьной геометрии для проверки параллельности.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позволяют установить параллельность по углам при секущей, а не по внешнему виду чертежа.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геометрия, тема «Параллельные прямые»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020" y="2225041"/>
            <a:ext cx="3232353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Секущая и восемь углов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95325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секущая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Секущая — это прямая, которая пересекает две другие прямые. В точках пересечения образуются пары углов, по которым затем проверяют параллельность.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576972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Всего восемь углов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таком пересечении получается восемь углов. Чтобы не запутаться, на чертеже их обычно нумеруют и сравнивают только нужные пары.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458619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важные пары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признаков параллельности особенно важны соответственные, накрест лежащие и односторонние внутренние углы. Именно они дают возможность сделать строгий вывод о прямых.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340267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номера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Нумерация помогает быстро увидеть, какие углы сравнивать между собой. Это особенно полезно в задачах, где рисунок большой или углы отмечены частично.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632" y="2790178"/>
            <a:ext cx="6228408" cy="16944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признака параллельности в сравнении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признака работают как достаточные условия: если выполняется хотя бы одно из них, прямые можно считать параллельными.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признак отдельно позволяет доказать параллельность, поэтому в задачах достаточно проверить одно подходящее условие.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804" y="2367705"/>
            <a:ext cx="2830395" cy="34057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признак: накрест лежащие углы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3605520" y="2915967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углов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Накрест лежащие углы находятся между двумя прямыми и по разные стороны от секущей. Именно такое положение делает их удобными для проверки параллельности.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7669797" y="2915967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условие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накрест лежащие углы равны, то две прямые параллельны. Это один из самых часто используемых признаков в школьных задачах.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605520" y="4590488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пар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стандартной нумерации на чертеже это могут быть пары 1 и 3 или 2 и 4. Важно сравнивать именно внутренние углы, а не соседние.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7669797" y="4590488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применять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секущую, затем выделяют подходящую пару и проверяют равенство. Если углы совпадают, можно сразу записывать вывод о параллельности прямых.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392" y="2367705"/>
            <a:ext cx="3017230" cy="35513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признак: соответственные углы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3981450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положение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Соответственные углы занимают одинаковые места относительно секущей и двух прямых. Они могут быть, например, верхними левыми или нижними правыми.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5863097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углов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соответственные углы равны, то прямые параллельны. Это удобно, когда на рисунке углы отмечены одинаковыми дугами или расположены симметрично.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7744744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признак часто используют в задачах с аккуратными схемами, где легко сравнить положения углов без дополнительных построений и длинных объяснений.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9626392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помогает быстро сделать вывод по чертежу и особенно полезен, если на рисунке сразу видно, что соответствующие углы имеют одинаковую величину.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717" y="2233462"/>
            <a:ext cx="554100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8634" y="2213619"/>
            <a:ext cx="554100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11868" y="2233462"/>
            <a:ext cx="415575" cy="554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36633" y="2223541"/>
            <a:ext cx="554100" cy="554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признак: односторонние внутренние углы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807273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полосы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Односторонние внутренние углы лежат между двумя прямыми. Именно их положение внутри полосы помогает проверить, выполняется ли признак параллельности.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511148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одну сторону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угла находятся по одну сторону секущей. Если их сумма равна 180°, то прямые можно считать параллельными.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210001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расчёт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признак часто помогает находить неизвестный угол. Достаточно вычесть известное значение из 180°, чтобы получить второй угол.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8910000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сумм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Подходящими парами могут быть 110° и 70°, 95° и 85°, 120° и 60°. Во всех случаях сумма показывает параллельность прямых.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параллельность по чертежу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проверке углов при секущей.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признаков параллельности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признаки равны по значимости: в задачах выбирают тот, который лучше всего виден на чертеже.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 один признак не главнее остальных: выбор зависит только от того, какие углы отмечены на рисунке.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Линии, которые легко увидеть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листе в клетку параллельность заметна сразу: горизонтальные и вертикальные линии идут на одинаковом расстоянии и не сходятся. Такой рисунок удобно использовать на уроке, потому что он делает свойства прямых наглядными и понятными даже без длинных объяснений.
</a:t>
            </a:r>
            <a:endParaRPr lang="en-US" sz="1177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8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Секущая как 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1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поверх клеток провести наклонную прямую, она станет секущей. Тогда можно сравнивать углы у пересечений и проверять, равны ли они или дают ли в сумме 180°. Клетчатая бумага помогает быстро заметить нужные пары и не ошибиться в чертеже.
</a:t>
            </a:r>
            <a:endParaRPr lang="en-US" sz="1288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для аккуратной работы
</a:t>
            </a:r>
            <a:pPr algn="l" indent="0" marL="0">
              <a:lnSpc>
                <a:spcPct val="100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тетради в клетку легче строить ровные линии, отмечать одинаковые отрезки и проверять рисунок по шагам. Поэтому такие листы часто используют не только на геометрии, но и в задачах, где важны точность, симметрия и правильное расположение фигур.
</a:t>
            </a:r>
            <a:endParaRPr lang="en-US" sz="1222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линии в клетчатой тетради
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8080" y="2367705"/>
            <a:ext cx="2262945" cy="35377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путать виды углов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799137" y="3248025"/>
            <a:ext cx="1903314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Ищите одинаковое положение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Соответственные углы занимают одно и то же место относительно секущей и двух прямых: например, оба верхние левые. Если положение совпадает, перед вами именно этот вид углов.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968531" y="3248025"/>
            <a:ext cx="1903314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Смотрите на разные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Накрест лежащие углы находятся по разные стороны секущей, но остаются внутри полосы между прямыми. Их удобно распознавать, когда одна пара как будто «перекрещивается» на чертеже.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148501" y="3248025"/>
            <a:ext cx="1903314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внутреннюю область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Односторонние внутренние углы лежат между прямыми и по одну сторону секущей. Если они внутренние, но не на одной линии, их часто используют для проверки суммы 180°.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7328471" y="3248025"/>
            <a:ext cx="1903314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вид — потом признак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перепутать условия, сначала определите вид углов, а уже затем выбирайте признак параллельности. Такой порядок помогает избежать ошибок и делает решение понятным.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5" y="2579511"/>
            <a:ext cx="6228408" cy="211582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углов и вывод о параллельности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какие пары углов позволяют сделать вывод о параллельности двух прямых.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достаточно одной верной проверки: равенства углов или суммы 180°. Это подтверждает, что любой из трёх признаков может служить основанием для вывода.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геометрии: признаки параллельности прямых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0050" y="2403758"/>
            <a:ext cx="2840688" cy="34021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задачах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95325" y="3165622"/>
            <a:ext cx="2382588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нужную пару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берут не те углы, потому что смотрят только на числа на рисунке, а не на их положение. Сначала нужно определить вид углов, а уже потом сравнивать значения.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395662" y="3165622"/>
            <a:ext cx="2382588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Судят по внешнему виду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делать вывод о параллельности только потому, что линии выглядят ровными или одинаково направленными. В геометрии решение подтверждают углами, а не впечатлением от чертежа.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096000" y="3165622"/>
            <a:ext cx="2382588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Смешивают внутренние и внешние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 — перепутать углы внутри полосы между прямыми с внешними. Из-за этого выбирают неверный признак и получают неправильный ответ, хотя рисунок кажется понятным.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доказательства параллельности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 чертежу с секущей и углами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625" y="2134249"/>
            <a:ext cx="554100" cy="55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324" y="2134249"/>
            <a:ext cx="623363" cy="55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00285" y="2134249"/>
            <a:ext cx="554100" cy="55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92984" y="2134249"/>
            <a:ext cx="623363" cy="55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020314" y="2134249"/>
            <a:ext cx="623363" cy="554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применяются признаки параллельности
</a:t>
            </a:r>
            <a:endParaRPr lang="en-US" sz="2800" dirty="0"/>
          </a:p>
        </p:txBody>
      </p:sp>
      <p:sp>
        <p:nvSpPr>
          <p:cNvPr id="15" name="Text 2"/>
          <p:cNvSpPr txBox="1"/>
          <p:nvPr/>
        </p:nvSpPr>
        <p:spPr>
          <a:xfrm>
            <a:off x="705875" y="2905424"/>
            <a:ext cx="14814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Чертёж и измерения
</a:t>
            </a:r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черчении признаки параллельности помогают строить аккуратные линии и проверять, совпадают ли направления элементов. Это важно, когда рисунок должен быть точным и понятным.
</a:t>
            </a:r>
            <a:endParaRPr lang="en-US" sz="1356" dirty="0"/>
          </a:p>
        </p:txBody>
      </p:sp>
      <p:sp>
        <p:nvSpPr>
          <p:cNvPr id="16" name="Text 3"/>
          <p:cNvSpPr txBox="1"/>
          <p:nvPr/>
        </p:nvSpPr>
        <p:spPr>
          <a:xfrm>
            <a:off x="3033205" y="2905424"/>
            <a:ext cx="14814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3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
</a:t>
            </a:r>
            <a:pPr algn="l" indent="0" marL="0">
              <a:lnSpc>
                <a:spcPct val="100000"/>
              </a:lnSpc>
              <a:buNone/>
            </a:pPr>
            <a:r>
              <a:rPr lang="en-US" sz="13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кладке, установке полок и окон параллельные линии помогают сохранить ровность и симметрию. Малейшее отклонение заметно сразу, поэтому углы и расстояния проверяют особенно тщательно.
</a:t>
            </a:r>
            <a:endParaRPr lang="en-US" sz="1373" dirty="0"/>
          </a:p>
        </p:txBody>
      </p:sp>
      <p:sp>
        <p:nvSpPr>
          <p:cNvPr id="17" name="Text 4"/>
          <p:cNvSpPr txBox="1"/>
          <p:nvPr/>
        </p:nvSpPr>
        <p:spPr>
          <a:xfrm>
            <a:off x="5360535" y="2905424"/>
            <a:ext cx="14814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Дизайн и оформление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дизайне параллельные линии используют для создания аккуратного и упорядоченного вида. Они помогают выстраивать сетки, рамки и одинаковые элементы без визуального перекоса.
</a:t>
            </a:r>
            <a:endParaRPr lang="en-US" sz="1330" dirty="0"/>
          </a:p>
        </p:txBody>
      </p:sp>
      <p:sp>
        <p:nvSpPr>
          <p:cNvPr id="18" name="Text 5"/>
          <p:cNvSpPr txBox="1"/>
          <p:nvPr/>
        </p:nvSpPr>
        <p:spPr>
          <a:xfrm>
            <a:off x="7687865" y="2905424"/>
            <a:ext cx="14814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2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Дорожная разметка
</a:t>
            </a:r>
            <a:pPr algn="l" indent="0" marL="0">
              <a:lnSpc>
                <a:spcPct val="100000"/>
              </a:lnSpc>
              <a:buNone/>
            </a:pPr>
            <a:r>
              <a:rPr lang="en-US" sz="14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дорогах параллельность нужна для полос, разметки и направляющих линий. Здесь важны точные углы, потому что ошибки могут повлиять на читаемость разметки.
</a:t>
            </a:r>
            <a:endParaRPr lang="en-US" sz="1422" dirty="0"/>
          </a:p>
        </p:txBody>
      </p:sp>
      <p:sp>
        <p:nvSpPr>
          <p:cNvPr id="19" name="Text 6"/>
          <p:cNvSpPr txBox="1"/>
          <p:nvPr/>
        </p:nvSpPr>
        <p:spPr>
          <a:xfrm>
            <a:off x="10015195" y="2905424"/>
            <a:ext cx="14814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Схемы и планы
</a:t>
            </a:r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инженерных схемах и планах параллельные прямые делают изображение удобным для чтения. Они помогают быстро сравнивать элементы и понимать, как части рисунка расположены друг относительно друга.
</a:t>
            </a:r>
            <a:endParaRPr lang="en-US" sz="13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проверяют в школьных задачах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заданиях сначала нужно узнать, какие именно углы отмечены на рисунке, а затем применить один из трёх признаков параллельности.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школьники сравнивают углы на готовом чертеже. Но умение находить недостающий угол особенно важно, потому что оно помогает подтвердить признак.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типовых школьных заданий по теме «Признаки параллельности двух прямых»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6267" y="1041885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признаков с свойствами параллельных прямых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4575" y="2228850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84700" y="2692600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прямые уже параллельны, то при пересечении секущей появляются равные соответственные и накрест лежащие углы, а односторонние внутренние углы дают сумму 180°.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85375" y="4090144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Обратное утверждение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84700" y="4528875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такое равенство или такая сумма обнаружены, можно сделать обратный вывод: прямые параллельны. Так свойства превращаются в признаки.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6105825" y="2228850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6097135" y="2692600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отношения можно увидеть на чертеже и использовать как подсказку. Они описывают поведение углов, которое возникает именно у параллельных прямых.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6105825" y="4090144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идея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6100241" y="4528875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и признаки показывают одну и ту же геометрическую ситуацию с двух сторон: сначала как факт, потом как способ доказательства.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0050" y="2403758"/>
            <a:ext cx="2840688" cy="34021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Формулировки, которые нужно знать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805657" y="3165622"/>
            <a:ext cx="2382588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Накрест лежащие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накрест лежащие углы равны, то две прямые можно считать параллельными. Эта формулировка часто встречается в задачах по готовому чертежу и требует внимательного выбора пары углов.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535731" y="3165622"/>
            <a:ext cx="2382588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Соответственные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соответственные углы равны, то прямые параллельны. Здесь особенно важно сравнивать углы, находящиеся в одинаковом положении относительно секущей, а не просто похожие по числу.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6265803" y="3165622"/>
            <a:ext cx="2382588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Односторонние внутренние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сумма односторонних внутренних углов равна 180°, то прямые параллельны. Этот признак удобен, когда один угол известен, а второй нужно найти вычитанием из 180°.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доказывается через углы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доказать параллельность прямых, достаточно правильно распознать углы при секущей и применить один из трёх признаков. Это делает решение точным, коротким и удобным для проверки.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2026-05-29T01:18:05Z</dcterms:created>
  <dcterms:modified xsi:type="dcterms:W3CDTF">2026-05-29T01:18:05Z</dcterms:modified>
</cp:coreProperties>
</file>