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величинами и функция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помогает описывать зависимость одной величины от другой.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зависимости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встречаются в математике, физике и жизни: они помогают сравнивать значения, строить графики, заполнять таблицы и находить неизвестные данные по известным.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зависимость величин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величина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Зависимой называют величину, значение которой изменяется при изменении другой величины. Она не задаётся отдельно, а определяется выбранным условием или правилом.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величина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Независимую величину задают первой. Её часто обозначают буквой x, потому что именно от неё начинают вычисление или наблюдение зависимости.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величина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Зависимую величину обычно обозначают буквой y. Её значение получают после того, как известно x, поэтому она отражает результат действия правила.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тетрадей зависит от их количества, пройденный путь — от времени, а масса воды — от объёма. Такие связи легко увидеть в реальных ситуациях.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можно заметить правило изменения величины и проверить, что каждому x соответствует одно значение y.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y увеличивается на 2; зависимость однозначная и повторяется по правилу.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«Функция»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на примерах из жизни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тетрадей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одной тетради известна, общая стоимость зависит только от количества купленных тетрадей. При одинаковой цене правило расчёта остаётся неизменным.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скорость постоянна, путь зависит от времени: чем дольше движение, тем больше расстояние. Это удобный пример для подсчётов и проверки формул.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набора одинаковых предметов зависит от их числа. Если масса одного предмета известна, можно быстро найти общую массу без лишних измерений.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увеличение значений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значений: x = 1, 2, 3, 4, 5; y = 3, 6, 9, 12, 15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 не только рост, но и одинаковый шаг между соседними значениями, что удобно для распознавания закономерности.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следующему x соответствует значение y на 3 больше; зависимость имеет постоянный прирост и выглядит упорядоченно.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функции: каждому аргументу соответствует ровно один результат. Именно по этому признаку зависимость отличают от случайного набора чисел.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в школьном курсе алгебры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y соответствует каждому выбранному x.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это функция или нет?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таблицу, формулу или словесное описание зависимости.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удобно показывает отдельные значения и помогает быстро сравнивать пары x и y. Она особенно полезна, когда нужно увидеть несколько результатов подряд.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задаёт точное правило вычисления. По ней можно находить значения без длинных объяснений и сразу видеть, как связаны величины.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показывает, как меняется величина при росте или уменьшении другой. По нему легко замечать общую тенденцию и сравнивать точки.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описание подходит для жизненных ситуаций и коротких инструкций. Оно объясняет зависимость понятными словами, даже если формула ещё не записана.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модель зависимости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функции y = 2x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видно, что точки располагаются по одной линии, поэтому правило изменения можно предсказать и между отмеченными значениями.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 постоянный характер роста: при каждом увеличении x на 1 значение y возрастает на 2.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точки графика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из клеток и осей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похожа на точную карту: по горизонтали откладывают значения x, по вертикали — значения y. Пересечение осей показывает начало отсчёта, а клетки помогают аккуратно отмечать точки и читать их положение.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одной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графика записывается парой координат в виде (x; y). Если на рисунке отмечены несколько точек одной функции, по ним можно увидеть, как изменяется зависимость и где находится нужное значение.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пропорциональность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479625" y="1519611"/>
            <a:ext cx="27273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одинаковый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прямой пропорциональности обе величины меняются в одном направлении: больше x — больше y. Отношение y/x остаётся постоянным, поэтому зависимость удобно распознавать по повторяющемуся правилу.
</a:t>
            </a:r>
            <a:endParaRPr lang="en-US" sz="1267" dirty="0"/>
          </a:p>
        </p:txBody>
      </p:sp>
      <p:sp>
        <p:nvSpPr>
          <p:cNvPr id="8" name="Text 3"/>
          <p:cNvSpPr txBox="1"/>
          <p:nvPr/>
        </p:nvSpPr>
        <p:spPr>
          <a:xfrm>
            <a:off x="3622050" y="1519611"/>
            <a:ext cx="27273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движение навстречу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обратной пропорциональности одна величина увеличивается, а другая уменьшается. Произведение x и y сохраняется, поэтому такие задачи часто связаны со скоростью, временем и фиксированным расстоянием.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зависимости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основные виды зависимостей по формуле и по смыслу.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зависимостей разные правила изменения: у одних величин сохраняется отношение, у других — произведение, а нелинейные функции изменяются неравномерно.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«Связи между величинами. Функция»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функция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графиков y = 2x и y = 10 — x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не только значение функции, но и направление её изменения при росте аргумента. Это удобно для сравнения разных правил на одной координатной плоскости.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функция возрастает, вторая убывает. По наклону линий можно быстро оценить, как меняются значения при одинаковом шаге x.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Нелинейные функции в задачах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Нелинейная зависимость не образует прямую линию. По графику видно, что значения меняются не одинаковыми шагами, а по более сложному правилу, которое надо учитывать при решении задачи.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площадь равна S = a². Если сторона увеличится в два раза, площадь вырастет в четыре раза, поэтому зависимость оказывается быстрее, чем линейный рост.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функции появляются в геометрии, физике и задачах на движение. Они помогают описывать ситуации, в которых изменение одной величины не приводит к одинаковому приросту другой.
</a:t>
            </a:r>
            <a:endParaRPr lang="en-US" sz="907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на графике помогает заметить, что изменения идут неравномерно. Это важно, когда нужно сравнить разные участки зависимости и понять, где рост или спад происходит быстрее.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по таблице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работе с готовыми значениями функции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 задачах на движение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равномерном движении путь s зависит от времени t. Формула s = vt показывает, что при постоянной скорости можно заранее найти расстояние, пройденное за любой промежуток времени.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скорость равна 5 км/ч, то за 2 часа путь составит 10 км, а за 3 часа — 15 км. По формуле легко сравнивать разные моменты движения.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зависимость позволяет находить не только путь, но и время или скорость. Поэтому задачи на движение удобно рассматривать как примеры функции в реальной ситуации.
</a:t>
            </a:r>
            <a:endParaRPr lang="en-US" sz="12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в реальных данных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суточных наблюдений за температурой воздуха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таким данным удобно отслеживать изменения в течение дня. График помогает увидеть не только отдельные значения, но и общий ход процесса.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растёт до середины дня, затем снижается. По графику легко определить максимум, минимум и момент поворота тенденции.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работе с функциями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 и 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значения аргумента и функции меняют местами. Из-за этого таблица или точка на графике читаются неверно, хотя правило зависимости было верным.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читают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точки сначала называют x, а потом y. Если перепутать порядок, точка окажется в другом месте плоскости и ответ получится ошибочным.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сверять таблицу, формулу и график между собой. Проверка помогает заметить неточности раньше, чем ошибка перейдёт в ответ к задаче.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Ожидают два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значения x функция может давать только одно значение y. Если по одному x получаются разные y, такая зависимость не является функцией.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помогает увидеть закон изменения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показывает точную связь между величинами: по известному x можно найти y и заметить общий закон. Таблица, формула и график делают зависимость понятной и удобной для анализа.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2026-05-29T09:54:07Z</dcterms:created>
  <dcterms:modified xsi:type="dcterms:W3CDTF">2026-05-29T09:54:07Z</dcterms:modified>
</cp:coreProperties>
</file>