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Illnesses &amp; Ailments: школьная тема по английскому языку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болезни, симптомах и помощи на английском.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7-класснику говорить о здоровье по-английски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обсуждать самочувствие, понимать учебные тексты и вести простые диалоги. Слова и фразы из раздела illnesses and ailments встречаются в школе, в фильмах, в аптеке и на приёме у врача.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00" y="1242412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339" y="1242412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 теме illnesses and ailments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illness, ailment, symptom, medicine, treatment и recovery помогают точно говорить о болезни, признаках недомогания, лечении и выздоровлении в учебных и бытовых ситуациях.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недомогания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речи чаще всего встречаются a cold, the flu, a headache, a toothache, a stomachache, a sore throat, a cough и a fever — это базовые слова 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и ощущения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часто строится вокруг конкретных ощущений: pain, fever, cough, sore throat и headache. Такие слова легко соединяются с простыми глаголами have, feel и hurt.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речевые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важны короткие фразы: I’m not feeling well, I have a fever, What’s the matter? и You should rest. Они подходят для диалога с учителем, родителями или врачом.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 самочувствии, используют tired, weak, dizzy, sick и unwell. Эти прилагательные помогают быстро и понятно объяснить, что человеку плохо.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74136"/>
            <a:ext cx="4865100" cy="2318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симптомы и их английские названия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запомнить базовую лексику темы здоровья и увидеть, как симптом выражается по-английски.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симптомы передаются отдельным словом, а другие — устойчивым словосочетанием; это важно для точного перевода и речи.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учебная лексика по теме здоровья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say that you feel ill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171200" y="9900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Сообщить о симптоме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достаточно короткой фразы: I have a fever, I have a headache или I have a cough. Такие модели понятны собеседнику и легко запоминаются для школьного диалога.
</a:t>
            </a:r>
            <a:endParaRPr lang="en-US" sz="1268" dirty="0"/>
          </a:p>
        </p:txBody>
      </p:sp>
      <p:sp>
        <p:nvSpPr>
          <p:cNvPr id="13" name="Text 3"/>
          <p:cNvSpPr txBox="1"/>
          <p:nvPr/>
        </p:nvSpPr>
        <p:spPr>
          <a:xfrm>
            <a:off x="4171225" y="178534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состояние общее, используют I feel tired, I’m not feeling well или I feel sick. Эти выражения помогают не только назвать симптом, но и передать общее ощущение слабости.
</a:t>
            </a:r>
            <a:endParaRPr lang="en-US" sz="1268" dirty="0"/>
          </a:p>
        </p:txBody>
      </p:sp>
      <p:sp>
        <p:nvSpPr>
          <p:cNvPr id="14" name="Text 4"/>
          <p:cNvSpPr txBox="1"/>
          <p:nvPr/>
        </p:nvSpPr>
        <p:spPr>
          <a:xfrm>
            <a:off x="4171200" y="258069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состоянии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обычно звучат Are you OK? и What’s the matter? Это вежливый способ начать разговор, если человек выглядит уставшим или жалуется на боль.
</a:t>
            </a:r>
            <a:endParaRPr lang="en-US" sz="1268" dirty="0"/>
          </a:p>
        </p:txBody>
      </p:sp>
      <p:sp>
        <p:nvSpPr>
          <p:cNvPr id="15" name="Text 5"/>
          <p:cNvSpPr txBox="1"/>
          <p:nvPr/>
        </p:nvSpPr>
        <p:spPr>
          <a:xfrm>
            <a:off x="4171200" y="3376045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Дать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поддержки подходят You should rest, Take care и Get well soon. Такие фразы не только информируют, но и показывают внимание и доброжелательность.
</a:t>
            </a:r>
            <a:endParaRPr lang="en-US" sz="1268" dirty="0"/>
          </a:p>
        </p:txBody>
      </p:sp>
      <p:sp>
        <p:nvSpPr>
          <p:cNvPr id="16" name="Text 6"/>
          <p:cNvSpPr txBox="1"/>
          <p:nvPr/>
        </p:nvSpPr>
        <p:spPr>
          <a:xfrm>
            <a:off x="4171225" y="417140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Подсказать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ситуация серьёзнее, можно сказать Let’s see a doctor или You need some medicine. Эти выражения помогают перевести разговор от жалобы к действию.
</a:t>
            </a:r>
            <a:endParaRPr lang="en-US" sz="126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употребительные фразы по теме здоровья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с have, feel и should удобны для быстрых ответов и легко переходят из учебника в живой разговор.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и привычнее фраза, тем проще её использовать в диалоге; советы и жалобы строятся вокруг нескольких опорных моделей.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темы; условная частотность для наглядной схемы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colds and the flu: what students usually say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cold обычно говорят о насморке, чихании и лёгком першении в горле. Это состояние описывают как something small, but unpleasant, especially in school conversations.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Выздоровление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добавляют stay in bed, drink warm tea и recover in a few days. Такие фразы показывают, что ученик описывает не только болезнь, но и путь к восстановлению.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болезнь сильнее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Flu связывают с более тяжёлым самочувствием: высокой температурой, слабостью и желанием оставаться в постели. Здесь часто звучат a bad cold, a heavy flu и symptoms get worse.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болезни: from symptoms to help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школьного и бытового разговора о самочувствии на английском языке.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пациент: типичные реплики на английском
</a:t>
            </a:r>
            <a:endParaRPr lang="en-US" sz="2012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73394" y="1061783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Спросить о длительности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часто начинает с How long have you been ill? или How long have you had it? Такие вопросы помогают выяснить, сколько времени длится недомогание и насколько серьёзна ситуация.
</a:t>
            </a:r>
            <a:endParaRPr lang="en-US" sz="1017" dirty="0"/>
          </a:p>
        </p:txBody>
      </p:sp>
      <p:sp>
        <p:nvSpPr>
          <p:cNvPr id="14" name="Text 3"/>
          <p:cNvSpPr txBox="1"/>
          <p:nvPr/>
        </p:nvSpPr>
        <p:spPr>
          <a:xfrm>
            <a:off x="673394" y="1865830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могут спросить Do you have a temperature? или Does it hurt when you swallow? Это помогает связать жалобу с конкретным симптомом и выбрать правильный совет.
</a:t>
            </a:r>
            <a:endParaRPr lang="en-US" sz="1017" dirty="0"/>
          </a:p>
        </p:txBody>
      </p:sp>
      <p:sp>
        <p:nvSpPr>
          <p:cNvPr id="15" name="Text 4"/>
          <p:cNvSpPr txBox="1"/>
          <p:nvPr/>
        </p:nvSpPr>
        <p:spPr>
          <a:xfrm>
            <a:off x="673394" y="2669865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Осмотреть пациента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осмотра звучат короткие инструкции: Open your mouth, breathe deeply, sit down. Они просты и понятны, поэтому часто встречаются в учебных диалогах.
</a:t>
            </a:r>
            <a:endParaRPr lang="en-US" sz="1017" dirty="0"/>
          </a:p>
        </p:txBody>
      </p:sp>
      <p:sp>
        <p:nvSpPr>
          <p:cNvPr id="16" name="Text 5"/>
          <p:cNvSpPr txBox="1"/>
          <p:nvPr/>
        </p:nvSpPr>
        <p:spPr>
          <a:xfrm>
            <a:off x="673394" y="3473897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Назначить лечение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реплики врача: Take this medicine, drink more water, and get some rest. Такие фразы показывают, что лечение в речи ученика часто связано с советом и режимом дня.
</a:t>
            </a:r>
            <a:endParaRPr lang="en-US" sz="1017" dirty="0"/>
          </a:p>
        </p:txBody>
      </p:sp>
      <p:sp>
        <p:nvSpPr>
          <p:cNvPr id="17" name="Text 6"/>
          <p:cNvSpPr txBox="1"/>
          <p:nvPr/>
        </p:nvSpPr>
        <p:spPr>
          <a:xfrm>
            <a:off x="673394" y="4277929"/>
            <a:ext cx="33972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Поговорить о результате
</a:t>
            </a:r>
            <a:pPr algn="l" indent="0" marL="0">
              <a:lnSpc>
                <a:spcPct val="115000"/>
              </a:lnSpc>
              <a:buNone/>
            </a:pPr>
            <a:r>
              <a:rPr lang="en-US" sz="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Пациент отвечает: I’ve had it since Monday, It hurts when I swallow, I can’t sleep well, I feel better today. Здесь заметна связь темы с Present Perfect и длительностью состояния.
</a:t>
            </a:r>
            <a:endParaRPr lang="en-US" sz="101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Parts of the body in health vocabulary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и зубы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Head, tooth и teeth помогают строить слова headache и toothache. Такая связь показывает, что английский часто объединяет часть тела и сам симптом в одно устойчивое выражение.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Горло и живот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throat используется в выражении sore throat, а stomach — в stomachache. Эти модели особенно полезны, когда нужно быстро и точно назвать источник боли.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и 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Back, arm и leg часто встречаются в фразах backache, pain in the arm и pain in the leg. Они помогают описать более точное место недомогания.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в мышцах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мышц и общего напряжения можно сказать My muscles ache или I have pain in my muscles. Это уже более развернутая модель, чем простое ache в слове headache.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схемы тела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 человеческого тела помогают не только запомнить слова, но и быстро подобрать нужную фразу в разговоре о здоровье, боли или травме.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students can feel pain or discomfort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быстро назвать, где именно болит. В английском часто используются модели с ache, pain и hurt.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становится точнее, если сразу связывать часть тела с типичной формой жалобы.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здоровья; школьный словарь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75" y="1238150"/>
            <a:ext cx="31260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Allergy — это реакция организма на раздражитель, а не инфекция. Она может появиться из-за пыльцы, пыли или шерсти животных и часто вызывает чихание, зуд и сыпь.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симптомы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аллергии часто характерны sneezing, itching, rash и watery eyes. Эти слова помогают описать состояние без упоминания температуры, кашля или других признаков простуды.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передаётся от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теме важно помнить: аллергия не передается как обычная болезнь. Поэтому рядом с ней употребляют слова allergic и trigger, а не infected и contagion.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различие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Ученикам 7 класса полезно различать infection и allergy. Infection связана с микробами, а allergy — с индивидуальной чувствительностью организма к пыльце, еде, пыли или животным.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аллергии и неинфекционных состояний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2216213"/>
            <a:ext cx="4405200" cy="90047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различия: infection, illness, cold, flu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выбрать нужное слово в учебной, разговорной или более формальной ситуации.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слово illness подходит для широкого смысла, а infection, cold и flu уточняют причину или вид заболевания.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и школьный словарь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Should, must и have to в теме здоровья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383616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Should используют, когда взрослый или друг спокойно рекомендует правильное действие. Фразы вроде You should drink water звучат доброжелательно и подходят для школьного общения.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3975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необходимость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Must выражает более сильное значение и показывает, что действие обязательно. В теме здоровья это удобно в ситуациях, когда нельзя идти на урок с высокой температурой.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24327" y="2068449"/>
            <a:ext cx="24927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to подчеркивает необходимость по обстоятельствам. Фраза I have to see a doctor показывает не желание, а реальную потребность обратиться за помощью.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себя, если стало плохо на 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школьная последовательность действий и реплик при недомогании.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привычки, которые поддерживают здоровье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который помогает восстановиться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ложится спать вовремя, тело успевает отдохнуть, а голова — стать яснее. В теме здоровья это удобно связывать с фразой sleep for 8–10 hours и словами tired, weak, recovery.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свежий воздух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и короткая прогулка часто становятся простыми привычками, о которых легко говорить по-английски. Здесь подходят выражения drink enough water и get some fresh air, потому что они описывают понятные и полезные действия.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 и правильная еда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Мыло, яблоко и спортивная форма хорошо показывают, что здоровье связано не только с лечением, но и с образом жизни. Ученики могут сказать wash hands before meals и eat fruit and vegetables, описывая обычный школьный день.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recover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 обычно просты и знакомы: отдых, сон и советы врача. Они работают лучше, если выполнять их сразу, а не откладывать.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вредных привычек во время болезни, тем быстрее организм возвращается к нормальному состоянию.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 теме здоровья; школьная лексика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Mini-dialogues for classroom practice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 и совет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называет проблему, а другой реагирует коротким советом. Такая модель помогает запомнить связки What’s the matter? , I have a headache и You should rest без лишней нагрузки.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самочувствия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может продолжаться вопросом Do you feel better? и спокойным ответом Yes, a little. Эта форма учит говорить о состоянии кратко, вежливо и понятно для собеседника.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совета обычно звучат Thank you, Take care или Get well soon. Такие реплики делают разговор естественным и показывают, как поддержать одноклассника в школьной 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о болезни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мягко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Are you OK? и What’s the matter? звучат спокойно и не давят на собеседника. Они помогают начать разговор так, чтобы человек почувствовал заботу, а не любопытство.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I’m sorry to hear that подходит, когда нужно поддержать друга или одноклассника. Оно короткое, естественное и уместное в школьном общении с детьми и взрослыми.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Желаем скорейшего выздоровления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Get well soon и Hope you feel better используют, когда человек уже рассказал о недомогании. Они звучат доброжелательно и подходят для сообщения, устной речи и диалога.
</a:t>
            </a:r>
            <a:endParaRPr lang="en-US" sz="1268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будьте резкими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здоровья важно избегать грубых шуток и резких комментариев. Вежливый тон делает разговор безопасным и уважительным, особенно если речь идет о болезни или визите к врачу.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Завершайте разговор корректно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care — удобная фраза, чтобы закончить беседу без неловкости. Она коротко выражает внимание и хорошо подходит для переписки, устного ответа и школьных диалогов.
</a:t>
            </a:r>
            <a:endParaRPr lang="en-US" sz="1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уносят с темы Illnesses &amp; Ailments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уверенно говорить о симптомах, понимать советы и выбирать нужные слова для разговора о здоровье. Ученики тренируют полезные модели для школы и повседневной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2026-05-30T20:26:18Z</dcterms:created>
  <dcterms:modified xsi:type="dcterms:W3CDTF">2026-05-30T20:26:18Z</dcterms:modified>
</cp:coreProperties>
</file>