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Past: собираем прошлое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 задавать вопросы о прошлом без путаницы.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 — это всё, что уже случилось: вчера, на выходных или совсем недавно. Чтобы спросить об этом, помощник выходит в начало вопроса и ведёт всю фразу.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вопросы в Past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помощника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помощника: did, was, were или had. Именно он подсказывает, какое время ты используешь и как дальше собрать вопрос без ошибок.
</a:t>
            </a:r>
            <a:endParaRPr lang="en-US" sz="1499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того, о ком спрашиваем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ставим подлежащее: кто? что? Оно идёт сразу после помощника, а уже затем появляется действие. Так вопрос становится понятным и аккуратным.
</a:t>
            </a:r>
            <a:endParaRPr lang="en-US" sz="1499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Достраиваем фразу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добавляем действие и остальные слова. Вопрос собирается как конструктор: меняем порядок, но смысл оставляем. Это помогает быстро проверять себя.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вопросов в Past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общий вопрос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did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Past Simple нужен did. Он ставится в начало вопроса, а после подлежащего используется обычная форма глагола без окончания -ed или другой формы прошедшего времени.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схему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очень простая: Did + подлежащее + инфинитив. В вопросе глагол возвращается в начальную форму, даже если в ответе было played или visited.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She played football. — Did she play football? They visited Grandma. — Did they visit Grandma? Вопрос строится по одному и тому же шаблону.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короткие ответы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помогает не повторять весь вопрос. После did звучит только нужная форма: Yes, I did. No, I didn’t. Коротко, ясно и очень удобно.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лицо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про другого человека, ответ тоже остаётся коротким: Yes, she did. No, they didn’t. Главное — подбирать правильное местоимение и форму did.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трогаем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форма действия не меняется: play, visit, like. Никаких окончаний и лишних изменений — помощник уже показывает, что речь идёт о прошлом.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Wh- вопросы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 слово ставится первым, потому что оно задаёт вопрос: what, where, when, why. Затем сразу идёт did, потом подлежащее и глагол в начальной форме.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остаётся той же, что и в общем вопросе: Wh- слово + did + подлежащее + инфинитив. Меняется только начало, а порядок дальше знакомый.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правило: What did you buy? Where did he go? When did they arrive? Каждый вопрос начинается с нужного слова-вопроса.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частые ошибки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оставить did не в начале. Вопрос должен начинаться с помощника, иначе он звучит как фраза, собранная в спешке.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 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добавлять окончание к глаголу после did. После помощника нужна обычная форма: did go, did play, did visit, без -ed и без -s.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Did you go? Did she play? Если вопрос звучит так, значит порядок слов правильный и форма глагола выбрана верно.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/ were: вопросы о состоянии и месте
</a:t>
            </a:r>
            <a:endParaRPr lang="en-US" sz="3069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was/were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 нужны с глаголом to be в прошлом. Они помогают спрашивать о состоянии, настроении, возрасте, месте и том, каким кто-то был.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короткая: was/were + подлежащее. Вопрос легко собрать, если сначала вспомнить нужную форму помощника, а потом поставить того, о ком спрашивают.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правило в деле: I was tired. — Was I tired? They were at school. — Were they at school? Порядок меняется, смысл остаётся.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/ were: короткие ответы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с was/were очень удобны, когда не хочется повторять весь вопрос. Они звучат легко: Yes, I was. No, I wasn’t.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правильную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нескольких людях, используем were: Yes, they were. No, they weren’t. Так ответ сразу совпадает с подлежащим.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состоянии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ответы часто помогают говорить о чувствах и месте: tired, happy, at school, at home. Маленький ответ — а информации достаточно.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в таком вопросе идут по порядку: Wh- слово, was/were, подлежащее.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с was/were очень важно сразу поставить помощника после слова-вопроса — так легко спросить о месте, времени и состоянии.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 раздела Past для junior-school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помощника в вопросах Past.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чаще всего помогают три формы: did, was/were и had. Если выбрать их правильно, вопрос собирается быстро и без путаницы.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формулировка по 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действие в процессе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 середине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у окна с книгой и читает, а рядом уже звучит вопрос: Was she reading? Вопросы в Past Continuous ловят момент, когда действие ещё не закончилось, а только было в разгаре.
</a:t>
            </a:r>
            <a:endParaRPr lang="en-US" sz="120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ещё шло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ребята играют в мяч, и учитель как будто останавливает кадр: Were they playing? Такая форма помогает спросить не просто о факте, а о процессе, который длился в прошлом.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как кадр из фильма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чайник шумит, мама что-то режет, а часы тикают на стене. Past Continuous удобно использовать, когда нужно увидеть прошлое как живую сцену, а не как одну короткую точку.
</a:t>
            </a:r>
            <a:endParaRPr lang="en-US" sz="12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Wh- вопросы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вопросительное слово: what, where или why. Оно помогает понять, о чём именно мы спрашиваем, а потом сразу идёт was или were.
</a:t>
            </a:r>
            <a:endParaRPr lang="en-US" sz="1463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ставим помощник и подлежащее: What was he doing? Where were they going? В этой форме порядок слов почти не меняется, поэтому схема легко запоминается.
</a:t>
            </a:r>
            <a:endParaRPr lang="en-US" sz="1412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выясняем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вопроса часто подсказывает, что важно узнать: действие, место или причину. Поэтому Wh- вопрос в Past Continuous звучит как маленькое кино-детективное расследование.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спотыкаются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-ing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ловушка — забыть окончание -ing. После was и were нужен глагол в форме действия: reading, drawing, playing. Без этого вопрос звучит сломанно и по-учебному смешно.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37600" y="2812721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 — выбрать не тот помощник. Was ставим с I, he, she, it, а were — с you, we, they. Если перепутать, фраза сразу становится неправильной.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более раннем прошлом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более раннее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показывает событие, которое уже случилось раньше другого момента в прошлом. Поэтому вопрос начинается с had: Had she finished? Had they left?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had идёт подлежащее, а потом третья форма глагола. Она нужна, чтобы показать завершённость действия до другого прошлого события, а не просто прошлое вообще.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тип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полезна, когда в истории есть два шага: одно произошло раньше, другое позже. Past Perfect помогает не перепутать их местами, как в хорошем детективе.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уточняющие вопросы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Wh-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ставим Wh- слово: what, why, when или where. Затем идёт had, а после него — подлежащее. Так вопрос сразу становится точным и понятным.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вопроса зависит от того, что хотим узнать: действие, причину или время. Например, What had they done? Why had he gone home?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порядком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вопрос звучал правильно, важно не менять had местами с подлежащим и не добавлять лишние слова. Тогда структура остаётся чистой, как аккуратная полка.
</a:t>
            </a:r>
            <a:endParaRPr lang="en-US" sz="17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Past Perfect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именно had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подставляй did вместо had. В Past Perfect помощник всегда had, потому что он показывает более раннее прошлое. Форма Did she had finished? звучит неверно.
</a:t>
            </a:r>
            <a:endParaRPr lang="en-US" sz="1464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 третьей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меняй третью форму глагола на обычную. После had нужно finished, gone, seen, а не finish или went. Иначе смысл времени теряется, как мокрый след на песке.
</a:t>
            </a:r>
            <a:endParaRPr lang="en-US" sz="1396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весь вопрос целиком: Had she finished? Had they gone? Если порядок слов и форма глагола верные, вопрос звучит естественно и понятно.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Past в одном взгляде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отвечает на вопрос о вчерашнем матче: What did you play? Это Past Simple — одно событие в прошлом, без лишних деталей. Вопрос начинается с помощника did и быстро приводит к главному факту.
</a:t>
            </a:r>
            <a:endParaRPr lang="en-US" sz="1132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двое ребят играют и бегут к качелям. Here the question sounds like: What were you doing? Past Continuous показывает действие в процессе, будто мы поймали его в движении.
</a:t>
            </a:r>
            <a:endParaRPr lang="en-US" sz="122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вспоминает домашнее задание и говорит: What had you finished before dinner? Past Perfect нужен, когда одно прошлое случилось раньше другого. Он помогает выстроить события по порядку, не запутавшись в хронологии.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шаблоны вопросов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конструктор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вопрос из слов: you / did / play / football? Сначала поставь помощника в начало, потом подлежащее, затем инфинитив. Так рука быстро запоминает правильный порядок.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помощника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правильную форму: Did, Was/Were или Had? Подумай, речь о действии, состоянии или более раннем прошлом. Один выбор — и вопрос уже почти готов.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как детективы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ошибку и исправь её: Did she played? Was he read? Had they went? Сравни с образцом и убери лишнее окончание или неверный помощник.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Past без 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вопросы в Past не пугают: сначала помощник, потом подлежащее, потом глагол. Did, was/were и had работают как три верных ключа к прошлому.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2026-07-25T20:15:29Z</dcterms:created>
  <dcterms:modified xsi:type="dcterms:W3CDTF">2026-07-25T20:15:29Z</dcterms:modified>
</cp:coreProperties>
</file>