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оценивают землетрясения?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одно землетрясение бывает разрушительным, а другое — почти незаметным?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знать, насколько сильным было землетрясение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Землетрясение приходит внезапно, поэтому точная оценка нужна сразу. Она помогает понять, где вероятны разрушения, какие районы нуждаются в помощи и где сохраняется риск повторных толчков.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 землетрясении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земной коре долго накапливается напряжение. Когда породы не выдерживают, они резко смещаются вдоль разлома и вызывают толчок.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Место, где начинается подземный сдвиг, называют очагом. Точка на поверхности прямо над ним — это эпицентр землетрясения.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очага расходятся сейсмические волны. Именно они заставляют землю колебаться, а здания — дрожать и иногда повреждаться.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толчка к оценке последствий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Сейсмографы, записи волн и данные о повреждениях помогают быстро определить параметры землетрясения.
</a:t>
            </a:r>
            <a:endParaRPr lang="en-US" sz="11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Сейсмограф и сейсмограмма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прибор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Сейсмограф улавливает даже слабые колебания земной поверхности и превращает их в запись. Это позволяет фиксировать землетрясение, даже если его почти не почувствовали люди.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читают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сейсмограмме сначала появляются P-волны, затем S-волны и поверхностные волны. По их порядку, расстоянию между ними и амплитуде определяют силу толчка и примерную удалённость очага.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235933"/>
            <a:ext cx="4865100" cy="9944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Магнитуда и интенсивность: в чём разница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две величины отвечают на разные вопросы: сколько энергии выделилось и как землетрясение проявилось в конкретном месте.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Магнитуда описывает само землетрясение, а интенсивность — его последствия на поверхности. Одно и то же событие может иметь одну магнитуду, но разную интенсивность в разных районах.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основам сейсмологии
</a:t>
            </a:r>
            <a:endParaRPr lang="en-US" sz="8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небольшая разница в числе может означать очень большую разницу в силе землетрясения.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магнитуды и энергии в сейсмологии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раза примерно увеличивается энергия при росте магнитуды на одну единицу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быстро растёт энергия землетрясений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близких значениях магнитуды разница в энергии становится очень большой и заметной для разрушений.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энергии не линейный: каждое следующее значение резко превышает предыдущее. Поэтому сравнивать землетрясения только по «плюс одному баллу» нельзя.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соотношению энергии и магнитуды; относительные значения
</a:t>
            </a:r>
            <a:endParaRPr lang="en-US" sz="8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Интенсивность: как землетрясение ощущается на месте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Интенсивность описывает, насколько сильно трясло именно в данном месте. Её определяют по тому, что видят люди: дрожат ли стены, звенят ли стёкла, падают ли предметы.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учитывает не только ощущения, но и последствия. Если появились трещины, обрушилась штукатурка или пострадали стены, интенсивность на этой территории выше.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толчок может ощущаться по-разному в разных районах города. На результат влияют расстояние до эпицентра, глубина очага и свойства грунта.
</a:t>
            </a:r>
            <a:endParaRPr lang="en-US" sz="9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разных уровней интенсивности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Баллы интенсивности помогают быстро связать число в сообщении с реальной картиной на местности.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интенсивность, тем заметнее повреждения и тем опаснее ситуация для людей и зданий.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Упрощённая шкала интенсивности по наблюдаемым признакам
</a:t>
            </a:r>
            <a:endParaRPr lang="en-US" sz="8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сила толчков меняется от места к месту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участок находится от эпицентра, тем сильнее ослабевают колебания. Сейсмические волны расходятся во все стороны, и часть энергии теряется по пути.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Глубокие землетрясения могут затрагивать большую площадь, потому что волны проходят большее расстояние. Но у поверхности они нередко ощущаются слабее, чем при неглубоком очаге.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и водонасыщенные грунты усиливают дрожание земли. На таких участках здания качаются заметнее, а повреждения могут быть сильнее, чем на твёрдой породе.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одном городе сила толчков бывает разной. Это зависит не только от расстояния, но и от состава почвы, рельефа и глубины очага.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здания повреждаются по-разному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страдают старые дома, постройки без прочного каркаса и здания со слабыми фундаментами. Они хуже сопротивляются боковым колебаниям и быстрее дают трещины.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Высотные здания могут раскачиваться заметнее, чем низкие, а на мягком грунте разрушения усиливаются. Поэтому одинаковое землетрясение в разных районах оставляет разный след.
</a:t>
            </a:r>
            <a:endParaRPr lang="en-US" sz="10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опасности для города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расчётов и проверок после землетрясения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последствия проверяют в первую очередь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оценивают то, что влияет на жизнь людей и работу города: безопасность зданий, доступность дорог и устойчивость систем связи.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приоритет обычно у зданий и инфраструктуры, потому что именно они быстрее всего превращают толчки в риск для жителей.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типичным последствиям землетрясений; распределение показано как относительный приоритет проверки.
</a:t>
            </a:r>
            <a:endParaRPr lang="en-US" sz="7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1918214"/>
            <a:ext cx="4405200" cy="14964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землетрясения и их оценки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помогают увидеть, как магнитуда, глубина и условия застройки меняют последствия.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магнитуда не означает одинаковые последствия: на ущерб сильно влияют глубина, расстояние, качество зданий и готовность к землетрясению.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из общедоступных исторических обзоров сейсмических событий
</a:t>
            </a:r>
            <a:endParaRPr lang="en-US" sz="8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253095"/>
            <a:ext cx="311100" cy="276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739" y="1266922"/>
            <a:ext cx="311100" cy="248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200" y="2954337"/>
            <a:ext cx="297900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2739" y="2978847"/>
            <a:ext cx="311100" cy="248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3889" y="1253095"/>
            <a:ext cx="311100" cy="2765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карты сотрясений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Показать сильные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сотрясений отмечают районы, где толчки были заметнее всего. Это помогает быстро увидеть, какие кварталы нуждаются в срочной проверке и помощи.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31275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Собрать данные из разных источников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карты используют показания приборов, сообщения жителей и сведения о повреждениях. Чем больше данных, тем точнее видно распределение силы землетрясения.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1600" y="3369225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Улучшить правила строительства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карта показывает повторяющиеся опасные зоны, в этих районах можно усиливать нормы строительства. Это снижает риск будущих разрушений и травм.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12750" y="3369225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Помочь планировать 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полезны для школ, больниц и служб спасения. По ним легче заранее определить, где нужны запасные маршруты, осмотр зданий и меры готовности.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36390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Связать тряску с ущербом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сотрясений и разрушений показывает, почему одни здания пострадали сильнее других. Так можно понять, какие конструкции оказались наиболее уязвимыми.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291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Афтершоки: повторные толчки после землетрясения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После главного толчка земная кора ещё перестраивается, поэтому возникают более слабые повторные землетрясения. Они могут продолжаться часами, а иногда и днями.
</a:t>
            </a:r>
            <a:endParaRPr lang="en-US" sz="986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Афтершоки особенно опасны для уже ослабленных зданий. Даже если они слабее основного толчка, их достаточно, чтобы усилить трещины или вызвать обрушение.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школьнику читать сообщения о землетрясениях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369074" y="1141075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ищите магнитуду: она показывает, сколько энергии выделилось. Это помогает понять, насколько сильным было землетрясение в целом.
</a:t>
            </a:r>
            <a:endParaRPr lang="en-US" sz="986" dirty="0"/>
          </a:p>
        </p:txBody>
      </p:sp>
      <p:sp>
        <p:nvSpPr>
          <p:cNvPr id="8" name="Text 3"/>
          <p:cNvSpPr txBox="1"/>
          <p:nvPr/>
        </p:nvSpPr>
        <p:spPr>
          <a:xfrm>
            <a:off x="369074" y="2136541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смотрите на интенсивность. Она описывает, как толчки ощущались в конкретном месте и какие признаки заметили люди вокруг.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377582" y="3131994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 проверяйте глубину очага. Неглубокие землетрясения обычно опаснее для поверхности, чем глубокие, даже если число магнитуды похоже.
</a:t>
            </a:r>
            <a:endParaRPr lang="en-US" sz="986" dirty="0"/>
          </a:p>
        </p:txBody>
      </p:sp>
      <p:sp>
        <p:nvSpPr>
          <p:cNvPr id="10" name="Text 5"/>
          <p:cNvSpPr txBox="1"/>
          <p:nvPr/>
        </p:nvSpPr>
        <p:spPr>
          <a:xfrm>
            <a:off x="377582" y="4127473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сообщении есть все три параметра, оценка становится точнее. Так легче понять, где риск выше и почему последствия отличаются.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 ущерб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умеренное землетрясение может стать опасным, если рядом много слабых зданий и мягкий грунт усиливает колебания.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Ущерб определяется сочетанием факторов, а не одним числом: особенно важны сила толчков, глубина и уязвимость застройки.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влияющих факторов по сейсмологическим наблюдениям; шкала относительная.
</a:t>
            </a:r>
            <a:endParaRPr lang="en-US" sz="7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показатель не расскажет всю историю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землетрясение, нужно смотреть не только на магнитуду, но и на интенсивность, глубину очага, расстояние до эпицентра и условия местности. Именно вместе они показывают настоящую опасность.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2026-05-20T23:23:40Z</dcterms:created>
  <dcterms:modified xsi:type="dcterms:W3CDTF">2026-05-20T23:23:40Z</dcterms:modified>
</cp:coreProperties>
</file>