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— важные плоские беспозвоночные с уникальными способностями к регенерации.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Ресничные черви: особенности и значение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ресничных червей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впервые описаны в XVIII веке. Их изучение перешло от морфологии к молекулярной биологии, расширяя знания о плоских червях и эволюции беспозвоночных.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встречаются преимущественно в пресных и солёных водоёмах, обитая на дне и среди растительности водоёмов, а также во влажной почве.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распространены практически повсеместно: на всех континентах, кроме Антарктиды, приспосабливаясь к разным климатическим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Скрываются обычно под камнями, в иле или мхах прибрежных зон, используя эти укрытия для защиты и охоты.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и распространение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этих червей плоское и вытянутое, покрыто ресничным эпителием. Размер варьируется от полумиллиметра до 30 сантиметров в зависимости от вида.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внешняя характеристика ресничных червей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многих полупрозрачное, некоторые виды выделяются яркой окраской. На передней части головы заметны тёмные глазные пятна и видна часть пищеварительной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кожного мешка представлен ресничным эпителием, создающим движение и защиту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эпителием расположены три слоя мускулатуры: кольцевая обеспечивает сжатие тела.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мышцы позволяют удлинять и сокращать тело, а диагональные — вращать и изгибать его в различных направлениях.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строению ресничные черви способны к гибкому движению, скольжению и эффективному передвижению по субстрату.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кожно-мускульного мешка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 их 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покрывают тело червя и движутся поочерёдно, что позволяет червю плавно скользить по поверхностям воды или почвы, облегчая перемещение.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движения, реснички создают водные потоки вокруг тела, способствуя дыханию, выделению и улучшая питание через движение частичек органики.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состоит из разветвлённой кишечной трубки, часто заканчивающейся слепо, что характерно для многих видов ресничных червей.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 глотка служат для захвата и заглатывания пищи. Глотка способна выдвигаться, охватывая добычу для переваривания.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в основном мелкими беспозвоночными и простейшими организмами, что делает их важными звеньями в экосистемах.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пищеварительной системы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пищевых привычек ресничных червей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ресничных червей активно охотятся, а часть специализируется на разложении органических остатков.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ресничных червей разнообразна, что позволяет им занимать различные экологические ниши и поддерживать баланс экосистем.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Фаунистические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основана на протонефридиях, состоящих из сети канальцев и пламенных клеток, фильтрующих внутреннюю жидкость.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протонефридий — удаление метаболических отходов и поддержание гомеостаза организма червя.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покровы тела, поскольку специализированных органов дыхания у ресничных червей нет.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ограничивает их активность исключительно влажными средами, где кожа остаётся влажной и газообмен эффективен.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и особенности обмена веществ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имеет лестничный тип с головным ганглием и продольными нервными стволами, соединёнными перемычками для координации движений.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представлены простыми глазными пятнами, статоцистами для ощущения положения в пространстве и многочисленными сенсорными клетками для реагирования на внешние раздражители.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ресничных червей являются гермафродитами, совмещая в одном организме мужские и женские половые органы, что обеспечивает гибкость в процессах размножения.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размножаются преимущественно половым путём, осуществляя перекрёстное оплодотворение и откладывая яйца, что способствует генетическому разнообразию потомства.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некоторые виды способны к бесполому размножению путём деления тела, плодясь быстро без участия партнера, а развитие протекает либо с метаморфозом, либо сразу из яйца появляется миниатюрная особь.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ресничного червя
</a:t>
            </a:r>
            <a:endParaRPr lang="en-US" sz="261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ресничных червей и возможности регенерации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рода Dugesia — пресноводные ресничные черви с ярко выраженными глазами, часто используемые в лабораторных исследованиях благодаря способности к быстрой регенерации.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Polycelis — моллюсковые ресничные черви, обитающие преимущественно в пресных водах, отличающиеся сложной формой тела и разнообразием окрасок.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триклады из рода Procerodes встречаются в солёных водах, обладают адаптациями к морской среде и также участвуют в биологических экспериментах благодаря устойчивости к различным условиям.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представителей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19161"/>
            <a:ext cx="3709500" cy="16201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планарии и морских ресничных червей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пресноводными планариями и морскими ресничными червями по ключевым признакам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влияет на внешний вид и размеры, а также на адаптацию и поведение представителей класса.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экология ресничных червей,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ресничные черви формируют цисты, что позволяет им выживать в экстремальных условиях, включая засуху и неблагоприятные температурные режимы.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высокой способностью восстанавливать утраченные части тела, такие как голова или хвост, что гарантирует их выживаемость после повреждений.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включают избегание яркого света, активность в тёмное время суток или зарывание в ил для укрытия и защиты от хищников.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окружающей среде
</a:t>
            </a:r>
            <a:endParaRPr lang="en-US" sz="30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ресничных червей: научные открытия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Необласты — ключ к восстановлению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планарии обнаружены необласты — уникальные стволовые клетки, которые могут трансформироваться в любые типы клеток организма. Их гибкость обеспечивает высокую скорость и полноту регенерации повреждённых тканей.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планарий в биомедицине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регенерацией у ресничных червей позволяют ученым понять механизмы клеточного деления и развития, что важно для создания методов лечения травм и заболеваний человека.
</a:t>
            </a:r>
            <a:endParaRPr lang="en-US" sz="15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участвуют в разложении органических остатков, ускоряя возвращение веществ в экосистему и поддерживая почвенное и водное здоровье.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природных сообществах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мелких беспозвоночных, являясь хищниками для многих микроскопических видов животных и поддерживая биологическое равновесие.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влияют на популяции хозяев, иногда снижая их численность, что сказывается на динамике экосистем и цепях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являются модельными организмами для лабораторных исследований в областях регенерации тканей и токсикологии благодаря доступности и простоте содержания.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как биоиндикаторы качества водных экосистем, позволяя оценивать степень загрязнения и экологическое состояние водоёмов.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часто применяются в образовательных программах, способствуя лучшему пониманию биологических процессов у школьников и студентов.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червей помогает развитию знаний о развитии организмов, клеточных механизмах и эволюционных связях среди беспозвоночных.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 и науки
</a:t>
            </a:r>
            <a:endParaRPr lang="en-US" sz="29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некоторых видов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угрозами для ресничных червей являются загрязнение водоемов химикатами и тяжелыми металлами, а также пересыхание и деградация их естественных местообитаний.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виды занесены в региональные Красные книги и требуют реализации охранных мероприятий, включая защиту среды обитания и программы по восстановлению численности.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черви: важные звенья природы и науки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ресничных червей играет ключевую роль в поддержании экосистем и является важным объектом научных исследований, поэтому сохранение этих организмов необходимо для устойчивого развития природы и науки.
</a:t>
            </a:r>
            <a:endParaRPr lang="en-US" sz="11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2026-05-08T01:11:59Z</dcterms:created>
  <dcterms:modified xsi:type="dcterms:W3CDTF">2026-05-08T01:11:59Z</dcterms:modified>
</cp:coreProperties>
</file>