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Междометные предложения: эмоции и смысл в одной фразе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ярко и с чувством: как работают междометные предложения.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междометные предложения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легко услышать в разговоре, сказках, комиксах и диалогах. Такие фразы быстро передают удивление, радость, испуг или просьбу и помогают понять интонацию и смысл реплики.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междометие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— особая часть речи, которая выражает чувство, реакцию или побуждение к действию, но не называет предмет, признак или действие.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короткие слова: ах, ой, ура, эх, тсс. Они делают речь живой, эмоциональной и ближе к устному общению.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помогает передать отношение говорящего быстрее, чем длинное объяснение, поэтому его часто используют в диалогах, литературе и повседневной речи.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междометных предложений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обычно состоят из одной-двух частей и звучат очень кратко, потому что передают не событие, а мгновенную реакцию говорящего.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часто выражается голосом: удивлением, радостью, испугом или просьбой. Именно интонация помогает понять, какое чувство передано в реплике.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знаки препинания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чаще всего ставят восклицательный знак. Если междометие стоит в начале фразы, после него может быть запятая.
</a:t>
            </a:r>
            <a:endParaRPr lang="en-US" sz="16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междометия и их 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школьному примеру из темы «Междометные предложения».
</a:t>
            </a:r>
            <a:endParaRPr lang="en-US" sz="1534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 помогают быстро запомнить, какое чувство выражает каждое междометие.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связано с определённым чувством и сразу задаёт тон всей фразе.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междометных предложений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междометного предложения во многом зависит от интонации. Одно и то же слово «ах» может выражать только удивление или, в сочетании с другими словами, радость и восхищение.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голосу легко понять настроение говорящего: резкое произнесение передаёт испуг, а мягкое и протяжное — радость или восхищение. Поэтому интонация здесь не менее важна, чем сами слова.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междометное предложение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распознавания междометного предложения в тексте и речи.
</a:t>
            </a:r>
            <a:endParaRPr lang="en-US" sz="151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оно отличается от обычного предложения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предложение сообщает факт, действие или состояние: «Весна пришла». Междометное же прежде всего показывает реакцию на это событие и отношение говорящего к нему.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междометном предложении смысл строится вокруг чувства: радости, удивления, испуга или сожаления. Именно поэтому оно звучит ярче и эмоциональнее, чем нейтральное сообщение.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часто встречаются в диалогах и устной речи, где важно быстро передать настроение. В тексте они делают реплику живой, естественной и выразительной.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выражают междометия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встречаются радость и удивление; остальные чувства появляются реже, но помогают сделать речь точнее.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 теме «Междометные предложения». Дата не указана.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чаще всего связаны с короткими эмоциональными репликами, которые легко узнать по интонации и знакам препинания.
</a:t>
            </a:r>
            <a:endParaRPr lang="en-US" sz="149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после междометия ставится восклицательный знак: «Ах!», «Ура!», «Ой!». Он показывает сильное чувство и завершённость короткой эмоциональной реплики.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междометие стоит в начале предложения, после него обычно ставят запятую: «Ах, как красиво!», «Тсс, не шумите!». Так отделяют чувство от основного сообщения.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зависит от силы эмоции и места междометия в предложении. Чем ярче реакция, тем вероятнее восклицательный знак; при более спокойной интонации возможна запятая.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междометных предложениях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 литературе и речи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героя становится слышимым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междометия сразу показывают, как говорит персонаж: удивлённо, радостно или встревоженно. Одна короткая реплика способна передать настроение лучше длинного описания. Поэтому читатель быстро слышит живой голос героя.
</a:t>
            </a:r>
            <a:endParaRPr lang="en-US" sz="1142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книга звучит ярче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междометные предложения помогают сделать текст понятнее для ребёнка. Слова «ах», «ура», «ой» создают ощущение настоящего разговора. Из-за этого сцены воспринимаются легче и эмоциональнее.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в облачке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легко представить героя с удивлёнными глазами и короткой фразой в облачке. Такое оформление подчёркивает интонацию и смысл междометного предложения. Читатель сразу понимает: герой реагирует на событие, а не просто сообщает факт.
</a:t>
            </a:r>
            <a:endParaRPr lang="en-US" sz="118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88" y="1230400"/>
            <a:ext cx="378647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междометных предложений из жизни школьника
</a:t>
            </a:r>
            <a:endParaRPr lang="en-US" sz="2166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главное — реакция говорящего. Междометие задаёт тон фразе и помогает быстро понять чувство без длинного объяснения.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теме «Междометные предложения» для 5 класса.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Ситуация, фраза и чувство помогают увидеть, как междометия передают реакцию в обычных школьных эпизодах.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и обращение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междометие стоит рядом с обращением, оно выражает эмоцию, а обращение указывает, к кому обращена речь. Так фраза становится живой и понятной.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«Эй, ребята!» слово «эй» передаёт призыв, а «ребята» называет адресата. В «Ах, мама, посмотри!» чувствуется радость и удивление, обращённые к конкретному человеку.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 разговоре и художественных текстах. Они помогают не только услышать настроение говорящего, но и понять, кому именно он обращается.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типичных случаях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выбирается знак препинания в зависимости от места междометия и силы интонации.
</a:t>
            </a:r>
            <a:endParaRPr lang="en-US" sz="1285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междометное и повествовательное предложение
</a:t>
            </a:r>
            <a:endParaRPr lang="en-US" sz="207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Междометное предложение заметнее по эмоциональности и выразительности. Повествовательное сообщает факт спокойнее, а междометное усиливает реакцию говорящего.
</a:t>
            </a:r>
            <a:endParaRPr lang="en-US" sz="130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«Междометные предложения»; сравнение признаков для 5 класса.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«Весна пришла.» и «Ура, весна пришла!» показывает, как одно событие может звучать по-разному в зависимости от цели высказывания и интонации.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любое короткое восклицание междометием. Нужно смотреть, выражает ли слово чувство или побуждение, а не называет ли оно предмет, действие или признак.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ставить только запятую, когда предложение передаёт сильную эмоцию. Если интонация яркая и фраза звучит как реакция, чаще нужен восклицательный знак.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о междометии при разборе предложения. Тогда теряется его роль: именно оно помогает понять настроение, обращение или призыв говорящего.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уместны междометные предложения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они передают живую реакцию персонажей: удивление, радость, испуг или просьбу. Благодаря этому разговор звучит естественно и легко читается вслух.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комиксах такие фразы помогают быстро показать настроение героя. Короткая реплика сразу делает сцену яркой, даже если текста немного.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дневниковых записях и личных заметках междометия передают личные чувства автора. Они особенно уместны, когда нужно кратко и точно выразить впечатление от события.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письменных работах их используют умеренно. Слишком частое повторение делает текст шумным, а одна точная реплика, наоборот, оживляет повествование.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встречаются чаще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восклицательный знак: междометные предложения чаще всего связаны с сильной эмоцией. Остальные варианты встречаются реже и зависят от позиции слова в фразе.
</a:t>
            </a:r>
            <a:endParaRPr lang="en-US" sz="139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«Междометные предложения»; частотное распределение для наглядности.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один и тот же знак может сочетаться с разной интонацией. Это помогает точнее передать силу чувства и границы реплики.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теме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междометие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 ли в фразе слово, которое выражает чувство или побуждение: ах, ой, ура, эх, тсс. Именно оно часто подсказывает, что перед тобой особое предложение.
</a:t>
            </a:r>
            <a:endParaRPr lang="en-US" sz="1522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 интонацию
</a:t>
            </a:r>
            <a:pPr algn="l" indent="0" marL="0">
              <a:lnSpc>
                <a:spcPct val="100000"/>
              </a:lnSpc>
              <a:buNone/>
            </a:pPr>
            <a:r>
              <a:rPr lang="en-US" sz="66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как звучит фраза: спокойно, призывно или с сильным чувством. Если слышится яркая реакция говорящего, предложение обычно относится к междометным.
</a:t>
            </a:r>
            <a:endParaRPr lang="en-US" sz="152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Поставь знак препинания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выбери подходящий знак: чаще всего восклицательный знак, а после междометия в начале предложения — запятую. Решение зависит от силы эмоции и места слова.
</a:t>
            </a:r>
            <a:endParaRPr lang="en-US" sz="15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Междометные предложения: коротко, ярко, по делу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передавать эмоции без лишних слов, делают речь живой и учат внимательнее читать интонацию, знаки препинания и смысл каждой короткой реплики.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2026-05-22T16:33:34Z</dcterms:created>
  <dcterms:modified xsi:type="dcterms:W3CDTF">2026-05-22T16:33:34Z</dcterms:modified>
</cp:coreProperties>
</file>