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 в комбинаторике: как считать упорядоченные выборки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варианты, когда порядок действительно важен.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размещения встречаются в алгебре 9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 — одна из главных тем комбинаторики. Она помогает научиться считать варианты выбора, видеть роль порядка и применять факториал, перестановки и сочетания в школьных задачах.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размещение из n по k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из n по k означает выбор k различных элементов из n, где важен не только состав, но и порядок расположения выбранных элементов.
</a:t>
            </a:r>
            <a:endParaRPr lang="en-US" sz="2900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меняется хотя бы один элемент или их последовательность, получается другое размещение. Поэтому AB и BA считаются разными вариантами, хотя набор одинаковый.
</a:t>
            </a:r>
            <a:endParaRPr lang="en-US" sz="2741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повторений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обычных размещениях один объект используют не более одного раза. Это удобно для задач, где каждый выбор должен быть уникальным и не может повторяться.
</a:t>
            </a:r>
            <a:endParaRPr lang="en-US" sz="28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3550" y="6533610"/>
            <a:ext cx="16931100" cy="3753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порядок важен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66681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различаются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несколько мест, каждый участник занимает конкретную позицию. Если А и Б поменяются местами, ответ меняется, потому что меняется распределение по позициям.
</a:t>
            </a:r>
            <a:endParaRPr lang="en-US" sz="2900" dirty="0"/>
          </a:p>
        </p:txBody>
      </p:sp>
      <p:sp>
        <p:nvSpPr>
          <p:cNvPr id="12" name="Text 3"/>
          <p:cNvSpPr txBox="1"/>
          <p:nvPr/>
        </p:nvSpPr>
        <p:spPr>
          <a:xfrm>
            <a:off x="6793508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набор — разные итоги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 учеников и двух мест возможны шесть вариантов. Набор участников один и тот же, но перестановка по местам даёт новый результат.
</a:t>
            </a:r>
            <a:endParaRPr lang="en-US" sz="2900" dirty="0"/>
          </a:p>
        </p:txBody>
      </p:sp>
      <p:sp>
        <p:nvSpPr>
          <p:cNvPr id="13" name="Text 4"/>
          <p:cNvSpPr txBox="1"/>
          <p:nvPr/>
        </p:nvSpPr>
        <p:spPr>
          <a:xfrm>
            <a:off x="12427583" y="3429413"/>
            <a:ext cx="4691100" cy="28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размещениях важно смотреть не только на выбранные объекты, но и на их порядок. Именно он делает одинаковый набор элементов разными ответами.
</a:t>
            </a:r>
            <a:endParaRPr lang="en-US" sz="2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задачу на размещения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условия задачи по шагам: порядок, часть набора, повторения и роли.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одном и том же n увеличение k резко расширяет число вариантов, поэтому полный перебор быстро становится неудобным.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шаг добавляет множитель, и рост становится очень быстрым. Формула заменяет долгий ручной подсчёт.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растёт число размещений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Рассчитано по формуле A(n, k)=n! /(n−k)!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размещений без повторений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размещения считают по формуле A(n, k)=n! /(n−k)!. Она подходит, когда выбирают k различных объектов из n и порядок имеет значение.
</a:t>
            </a:r>
            <a:endParaRPr lang="en-US" sz="2511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выбрать любой из n объектов. Для первого места есть n возможностей, потому что ни один элемент ещё не использован.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выбора число вариантов уменьшается на один: n−1, затем n−2 и так далее, пока не заполнятся все k позиций.
</a:t>
            </a:r>
            <a:endParaRPr lang="en-US" sz="2511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выбрать 3 объекта из 7, получаем A(7,3)=7·6·5=210. Удобно считать не по формуле сразу, а через последовательное умножение.
</a:t>
            </a:r>
            <a:endParaRPr lang="en-US" sz="25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размещений без повторений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формула работает на разных значениях n и k.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k, тем длиннее произведение и тем быстрее растёт ответ. Это хорошо видно уже на небольших числах.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Рассчитано по формуле A(n, k)=n! /(n−k)!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 без повторений: где применяется модель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Рассадка по местам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каждому человеку отводится своё место, важны и состав участников, и их порядок. После выбора одной позиции количество свободных вариантов уменьшается.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в команде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назначить капитана и помощника, один и тот же набор людей даёт разные варианты из-за разных ролей. Порядок назначения становится существенным.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Призовые места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соревнованиях первое, второе и третье места различаются. Поэтому один и тот же список призёров можно расположить несколькими способами, и каждый будет отдельным результатом.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из разных символов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символы не повторяются, каждый следующий выбор ограничен оставшимися вариантами. Так удобно считать пароли или коды, где повторение запрещено условием.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повторения разрешены, число вариантов резко увеличивается. Для кодов и паролей это особенно заметно: одинаковые символы могут встречаться несколько раз.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10000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вариантов даёт четырёхзначный код из десяти цифр, если цифры можно повторять.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Рассчитано по формуле n^k для n=10 и k=4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повторений заметно расширяет выбор, особенно в кодах и паролях, где одинаковые цифры не запрещены.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повторения допустимы, число вариантов резко возрастает; при одинаковых условиях оно почти вдвое больше.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 при повторениях и без повторений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комбинаторики: A(n, k)=n! /(n−k)! , n^k.
</a:t>
            </a:r>
            <a:endParaRPr lang="en-US" sz="14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размещения отличаются от перестановок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683434" y="3732406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части набора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используют, когда из n объектов берут только k. Перестановка рассматривает весь набор целиком, поэтому в ней участвуют все элементы без исключения.
</a:t>
            </a:r>
            <a:endParaRPr lang="en-US" sz="2900" dirty="0"/>
          </a:p>
        </p:txBody>
      </p:sp>
      <p:sp>
        <p:nvSpPr>
          <p:cNvPr id="10" name="Text 3"/>
          <p:cNvSpPr txBox="1"/>
          <p:nvPr/>
        </p:nvSpPr>
        <p:spPr>
          <a:xfrm>
            <a:off x="1399656" y="568515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размещений формула зависит от двух чисел: A(n, k)=n! /(n−k)!. Когда k становится равным n, она превращается в обычный факториал n!.
</a:t>
            </a:r>
            <a:endParaRPr lang="en-US" sz="2900" dirty="0"/>
          </a:p>
        </p:txBody>
      </p:sp>
      <p:sp>
        <p:nvSpPr>
          <p:cNvPr id="11" name="Text 4"/>
          <p:cNvSpPr txBox="1"/>
          <p:nvPr/>
        </p:nvSpPr>
        <p:spPr>
          <a:xfrm>
            <a:off x="2115877" y="7637900"/>
            <a:ext cx="9393148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местами
</a:t>
            </a:r>
            <a:pPr algn="l" indent="0" marL="0">
              <a:lnSpc>
                <a:spcPct val="100000"/>
              </a:lnSpc>
              <a:buNone/>
            </a:pPr>
            <a:r>
              <a:rPr lang="en-US" sz="1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шесть учеников распределяют на три места, это размещение. Если те же шесть учеников рассаживают на шесть мест, получается перестановка, потому что используется весь набор.
</a:t>
            </a:r>
            <a:endParaRPr lang="en-US" sz="27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размещения отличаются от сочетаний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порядок не влияет на ответ: набор из двух учеников считается одним вариантом, даже если их поменять местами.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меняют 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одному ученику дают роль старшего, а другому помощника, порядок уже важен. Тогда одинаковая пара даёт разные результаты, и задача становится размещением.
</a:t>
            </a:r>
            <a:endParaRPr lang="en-US" sz="2639" dirty="0"/>
          </a:p>
        </p:txBody>
      </p:sp>
      <p:sp>
        <p:nvSpPr>
          <p:cNvPr id="12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обязанностях двух дежурных из четырёх учеников считают сочетания. При разных обязанностях тех же двух учеников считают размещения, потому что варианты различаются по месту и роли.
</a:t>
            </a:r>
            <a:endParaRPr lang="en-US" sz="26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размещения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формулы по условиям задачи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Размещения, перестановки и сочетания: сравнение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выбрать нужную формулу и не перепутать, нужно ли учитывать порядок.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том, учитывается ли порядок и берётся ли весь набор или только его часть.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комбинаторики.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Пьедестал победителей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соревнованиях важны не только участники, но и их места. Первое, второе и третье место образуют разные варианты, потому что порядок награждения меняет результат. Именно поэтому такие задачи удобно считать размещениями.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на замке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вводит цифровой код, каждая позиция важна отдельно. Если разрешены повторяющиеся цифры, вариантов становится очень много, даже если сам код короткий. В этом случае комбинаторика помогает оценить сложность подбора.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сцена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полке книги можно расставить по-разному, а на школьной сцене определить очередность выступлений. В обоих случаях порядок создаёт новые варианты, хотя набор участников или предметов остаётся тем же.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 в повседневной жизни
</a:t>
            </a:r>
            <a:endParaRPr lang="en-US" sz="5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увеличение числа позиций резко меняет результат, потому что каждая следующая позиция умножает количество возможностей.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здесь даёт код с повторениями: отсутствие запрета на одинаковые цифры значительно увеличивает число вариантов.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 и число вариантов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комбинаторики: A(8,3), 10^4, A(7,5).
</a:t>
            </a:r>
            <a:endParaRPr lang="en-US" sz="14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4173" y="4475475"/>
            <a:ext cx="5376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5773" y="6509875"/>
            <a:ext cx="6144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 на размещения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сочетаниями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выбирают формулу без проверки порядка. Если перестановка выбранных объектов меняет ответ, это не сочетание, а размещение.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весь набор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применять факториал для всех n объектов, хотя по условию нужно выбрать только k. Тогда ответ получается завышенным.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повторения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отдельно проверять, разрешено ли использовать один и тот же объект несколько раз. От этого зависит выбор между A(n, k) и n^k.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делают проверку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мысленно поменять выбранные элементы местами. Если результат изменился, порядок важен, значит задачу следует решать через размещения.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формулы и обозначения темы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записи нужно знать, чтобы быстро распознавать тип задачи и выбирать верную формулу.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зависит от двух признаков: учитывается ли порядок и допускаются ли повторения.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комбинаторики.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Размещения — это порядок в 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из набора объектов получить упорядоченные варианты и не запутаться в подсчёте. Если помнить про порядок, повторения и нужную формулу, задачи решаются быстро и уверенно.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2026-05-29T14:58:22Z</dcterms:created>
  <dcterms:modified xsi:type="dcterms:W3CDTF">2026-05-29T14:58:22Z</dcterms:modified>
</cp:coreProperties>
</file>