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Нидерландов и Голландская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Восстание, свобода, море и богатство: история Нидерландов в XVI–XVII веках.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под властью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Нидерланды были одним из самых богатых и развитых регионов владений испанских Габсбургов. Но рост налогов, ограничения местного самоуправления и преследование протестантов усилили недовольство, особенно в северных провинциях.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жили за счёт торговли, ремёсел и ярмарок, поэтому новые налоги больно ударили по купцам, мастерским и портовым центрам. Люди всё чаще считали, что Испания забирает слишком много.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власть стремилась управлять провинциями жёстче и ограничить их самостоятельность. Местные жители привыкли сами решать важные дела, поэтому вмешательство издалека воспринимали как несправедливость.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раскол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 и протестанты всё чаще спорили не только о вере, но и о праве жить по своим правилам. Преследования протестантов сделали конфликт ещё острее и опаснее.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торговые города быстро чувствовали любые перемены в политике и финансах. Когда их права начали сокращать, именно горожане стали одной из главных сил сопротивления.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Нидерландах нарастало недовольство
</a:t>
            </a:r>
            <a:endParaRPr lang="en-US" sz="2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 Альба и политика репрессий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Альбы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1567 году Филипп II направил в Нидерланды герцога Альбу, чтобы подавить мятеж и восстановить порядок. Его появление стало сигналом к более жёсткой политике со стороны Испании.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«Кровавый совет»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 создал Совет по беспорядкам, который современники прозвали «Кровавым советом». Он выносил суровые приговоры, проводил казни и конфисковывал имущество у подозреваемых в неповиновении.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возмущение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должны были запугать жителей, но вместо этого усилили ненависть к испанской власти. Многие поняли, что мирного решения конфликта становится всё меньше.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толчок к сопротивлению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меры не остановили протесты, а наоборот, подтолкнули больше людей к поддержке восстания. Для многих борьба за права стала борьбой за собственную жизнь и честь.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первые события, приведшие к длительной борьбе с Испанией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Оранский — лидер восстания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Вильгельма Оранского стало символом сопротивления испанской власти. Для нидерландцев он олицетворял надежду на свободу, самоуправление и сохранение собственных традиций.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без 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выступал за объединение провинций независимо от веры и происхождения жителей. Для того времени это было важной идеей, потому что религиозный конфликт мог расколоть страну.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вождь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Оранский стал главным политическим лидером сопротивления. Он умел объединять разные группы людей и призывал защищать местные права, а не подчиняться чужой воле.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войны, 1568–1648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 войне были редкими: конфликт то затихал, то снова разгорался. Каждая дата на линии показывает, как восстание превращалось в борьбу за признание нового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1648 году Нидерланды добились международного признания, но путь к этому занял целых 80 лет.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войны за независимость Нидерландов, 1568–1648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1581 — отказ от Филиппа II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заявили, что Филипп II больше не является их законным правителем. Это был смелый политический шаг, после которого возврат к прежнему порядку стал почти невозможен.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возникла республика без короля, где провинции сохраняли значительную самостоятельность. Союз городов и провинций стал основой нового политического строя.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1579 — Утрехтская уния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провинции объединились, чтобы действовать вместе против Испании. Уния стала основой будущего союза и показала, что провинции готовы защищать общие интересы.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Утрехтская уния и рождение республики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Флот, который защищал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корабли сторожили побережье и перехватывали испанские суда. Морская война помогала не только обороне, но и развитию торговли: безопаснее становились пути к портам, где шли погрузка, обмен и ремонт кораблей.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Каперы на службе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Каперы нападали на суда противника и приносили республике пользу без большой постоянной армии. Их действия мешали испанцам контролировать море, а добыча и трофеи усиливали экономику прибрежных городов.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 богатству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морю шли товары из Северного моря, Балтики и дальних океанских маршрутов. На рынки попадали специи, соль, ткани и зерно, а порты превращались в шумные центры жизни и торговли.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война и борьба за торговлю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короля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не было монарха, поэтому власть распределялась между провинциями и Генеральными штатами. Такое устройство отличало её от большинства европейских государств того времени.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города и купцы получили больше самостоятельности и могли влиять на решения. Это помогало торговле и делало республику особенно удобной для деловых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штатгальтера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Штатгальтер руководил армией и имел большое влияние в политике. Он помогал защищать республику, но его власть иногда вызывала споры с другими лидерами.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элиты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знати, чиновников и городских богачей не всегда соглашались друг с другом. Из-за этого в республике нередко возникали политические конфликты, хотя система продолжала работать.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Республика Соединённых провинций
</a:t>
            </a:r>
            <a:endParaRPr lang="en-US" sz="29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провинции и их роль в республике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провинции отличались разной специализацией, но вместе поддерживали политическую и экономическую силу республики.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города, порты и местное самоуправление усиливали республику и помогали ей оставаться устойчивой.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Республики Соединённых провинций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богатства Голландской республики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стал узлом, через который проходили товары, деньги и новости из разных частей Европы и заморских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доходы давали торговые пути и финансовые услуги; именно они сделали республику богатой и влиятельной.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об экономике Голландской республики XVII века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Голландии развиваться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оптика развивались благодаря интересу к точным измерениям. Учёные и мастера создавали приборы, которые помогали лучше понимать небо, свет и движение кораблей.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картографы создавали подробные карты морей и берегов, помогая морякам безопаснее прокладывать маршруты и усиливая торговые связи республики с другими странами.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распространяло учебники, карты и новости быстрее, чем раньше. Высокая грамотность в городах помогала людям читать, считать и участвовать в торговой жизни.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плотины и гавани делали города удобными для жизни и торговли. Такая среда поддерживала порядок, чистоту и привычку к дисциплине в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новой городской элиты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и Франс Халс умели передавать не только внешность, но и характер человека. Их портреты купцов и горожан показывают уверенность, достаток и уважение к личному успеху в обществе. Такие картины хорошо подходят для изображения богатого городского дома или мастерской.
</a:t>
            </a:r>
            <a:endParaRPr lang="en-US" sz="877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 Вермеер прославился сценами из обычной жизни, где всё построено на свете, тишине и внимании к деталям. В его работах часто изображены комнаты, окна, письма и люди за спокойным делом, что помогает представить уютные интерьеры голландских городов.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говорящие о богатстве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Натюрморты художников XVII века показывали книги, фрукты, посуду, цветы и дорогие вещи. Такие картины напоминали о достатке, торговых связях и умении ценить красоту обычных предметов, создавая яркий образ эпохи процветания.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которые показали жизнь республики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республика стала богатой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от торговли укрепляла Амстердам и другие города. На эти средства строили корабли, мастерские, склады и порты, которые снова приносили новые доходы.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1602 году была создана Ост-Индская компания. Она получила право вести торговлю в Азии и стала одним из главных источников дохода республики.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развивались биржа, банки и страхование грузов. Купцы могли вкладывать деньги, распределять риски и расширять торговлю, не теряя капитал из-за одной неудачной поездки.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суда соединяли Балтику, Северное море и океанские маршруты. Это позволяло быстро перевозить зерно, соль, ткани и другие товары, получая прибыль на каждом рейсе.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республика потеряла прежнее превосходство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внешнее давление, войны и внутренние разногласия постепенно ослабили Голландию.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Голландии в Европе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 опирались на более крупные ресурсы, тогда как Голландия делала ставку прежде всего на торговлю и морскую гибкость.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 всегда означало военное превосходство: небольшая республика постепенно уступала крупным державам с большими армиями и флотами.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историческим обзорам раннего Нового времени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расцвета республике пришлось выдержать серию войн, вторжений и политических кризисов.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потери и внутренние разногласия постепенно подорвали прежнее могущество республики и её торговое первенство.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датам истории Голландской республики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упадка республики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Голландской республики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Нидерландский опыт изменил политическую карту континента и показал, что небольшое государство может стать сильным благодаря торговле, организации и труду.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существовала относительная религиозная терпимость, а города играли главную роль в жизни страны. Это поддерживало образование, ремёсла и обмен идеями.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капитализм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Голландии рано развились биржи, банки, страхование и крупная морская торговля. Эти механизмы помогли Европе лучше понять, как работает денежная экономика.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показала, что провинции и города могут объединяться ради общих интересов и защищать свои права. Это стало важным примером для будущих европейских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восстания к расцвету и новому этапу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Нидерландов началась с борьбы за свободу, а привела к созданию богатой республики, прославившейся торговлей, наукой и искусством. Но даже сильные государства меняются под давлением войн, соперников и внутренних разногласий.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2026-06-02T07:22:39Z</dcterms:created>
  <dcterms:modified xsi:type="dcterms:W3CDTF">2026-06-02T07:22:39Z</dcterms:modified>
</cp:coreProperties>
</file>