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эволюция пробионтов: ключевые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пробионтов раскрывает этапы становления жизни на Земле с научной точки зрения.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Пробионты возникли в океанах древней Земли 3,8–4,1 млрд лет назад как первые организованные системы из органических молекул, сформировавшихся под действием природных факторов — ключевой шаг к пониманию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Пробионты: первые протоклеточные структуры нашей планеты
</a:t>
            </a:r>
            <a:endParaRPr lang="en-US" sz="284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Опарин в 1924 году выделил коацерваты — капли полимерных органических веществ как первые протоклеточные структуры, способные концентрировать молекулы в будущем.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Холдейн расширил гипотезу, акцентируя внимание на условиях древней атмосферы и океана, где происходила постепенная химическая эволюция.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Пробионты в модели Опарина-Холдейна рассматриваются как переходная форма между одиночными органическими молекулами и живыми клетками.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Опарина-Холдейна о появлении пробионтов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пробионтов: коацерваты, микросферы, липосомы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состав пробионтов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Коацерваты — скопления полимеров, микросферы формируются из аминокислот при термическом воздействии, а липосомы создаются из липидов и имеют мембранную структуру с селективной проницаемостью.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 оболочек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пробионтов обеспечивают поддержание внутренней среды и обмен веществом с окружающей средой, что является предпосылкой для развития метаболических процессов.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Миллера-Юри: подтверждение синтеза органики
</a:t>
            </a:r>
            <a:endParaRPr lang="en-US" sz="1966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Искусственная атмосфера и электрические разряды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Миллер и Юри воспроизвели атмосферу ранней Земли в лаборатории, создав смесь газов и электрические разряды, что привело к образованию ключевых аминокислот и простых органических соединений.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химической эволюции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впервые доказал возможность абиогенного синтеза органических молекул, заложив основу для последующих исследований происхождения жизни и химической эволюции на Земле.
</a:t>
            </a:r>
            <a:endParaRPr lang="en-US" sz="14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перехода от органики к пробионтам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первых протоклеток согласно экспериментальным данным
</a:t>
            </a:r>
            <a:endParaRPr lang="en-US" sz="297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сборка больших органических молекул в стабильные структуры осложнена высокой хрупкостью и непредсказуемостью среды ранней Земли.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и ограничения абиогенеза пробионтов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энергетических запасов и быстрая деградация молекул ограничивают длительное существование пробионтов без постоянного притока энергии.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мембран у многих пробионтов снижает их способность поддерживать внутреннюю среду, необходимую для химических реакций.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современных природных аналогов усложняет сравнительный анализ и детальное понимание происхождения пробионтов.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самоорганизации: образование пробионтовых структур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Спонтанная самоорганизация происходит при смешивании растворов органических макромолекул, вызывая формирование коацерватных капель с концентрированными веществами внутри.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способны поддерживать химические градиенты и осуществлять элементарный обмен веществ, являясь прообразом начальных протоклеток.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Земля: физико-химические условия возникновения пробионтов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экстремальных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ультрафиолетовое излучение, молнии и вулканическая активность обеспечивали энергию для синтеза органических молекул и поколений пробионтов.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и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Высокотемпературные океаны без свободного кислорода формировали химически восстановительную среду, благоприятную для агрегации молекул в структурированные системы.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служит универсальным растворителем и средой, обеспечивая мобильность органических молекул и способствуя образованию полимеров в стабильных условиях.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и окружающей среды в формировании пробионтов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высокая теплоёмкость и химическая инертность создают благоприятный фон для поддержания структурных и функциональных особенностей пробионтов.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рибозимов в XX веке подтвердило возможность появления каталитически активных молекул РНК, что свидетельствует о ранних биокатализаторах внутри пробионтов.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пробионтах катализ и ускорение химических реакций обеспечивались абиотическими поверхностями, такими как глинистые минералы, создававшие подходящую среду для полимеризации органических молекул.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способны стимулировать образование РНК и аминокислот, тем самым запуская начальные метаболические пути, важные для развития протоклеточных систем на доорганическом этапе.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Каталитические процессы и ферментоподобные свойства пробионтов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пробионтов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Коацерваты: капли белков и полисахаридов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Коацерваты представляют собой микроскопические капли, формируемые за счёт самосборки белков и полисахаридов. Они способны концентрировать ферменты и демонстрируют элементарные обменные процессы, создавая прототипы клеточных структур.
</a:t>
            </a:r>
            <a:endParaRPr lang="en-US" sz="129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Микросферы: полимерные образования аминокислот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Микросферы образуются при нагревании аминокислот и представляют собой сферические структуры с осмотическими свойствами. Они способны расти и делиться, выступая важным этапом на пути перехода к живым клеткам.
</a:t>
            </a:r>
            <a:endParaRPr lang="en-US" sz="13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Приращение сложности и специализации пробионтов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мутаций макромолекул
</a:t>
            </a:r>
            <a:pPr algn="ctr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составе и структуре макромолекул приводят к возникновению разнообразных химических свойств пробионтов.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Спонтанное отборочное давление
</a:t>
            </a:r>
            <a:pPr algn="r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случайных вариациях возникают новые свойства, способствующие лучшей устойчивости и специализации протоклеток.
</a:t>
            </a:r>
            <a:endParaRPr lang="en-US" sz="1307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эволюционные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молекулярном уровне формируются примитивные механизмы отбора и специализации до появления сложных генетических систем.
</a:t>
            </a:r>
            <a:endParaRPr lang="en-US" sz="1355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химической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внешних условий способствует появлению различных обменных систем и структур с разной биохимической активностью.
</a:t>
            </a:r>
            <a:endParaRPr lang="en-US" sz="13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Сиднея Фокса и микросферы
</a:t>
            </a:r>
            <a:endParaRPr lang="en-US" sz="2638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микросфер при нагревании аминокислот
</a:t>
            </a:r>
            <a:pPr algn="ctr" indent="0" marL="0">
              <a:lnSpc>
                <a:spcPct val="100000"/>
              </a:lnSpc>
              <a:buNone/>
            </a:pPr>
            <a:r>
              <a:rPr lang="en-US" sz="7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Фокс показал, что сухие смеси аминокислот при нагревании самопроизвольно образуют микросферы, обладающие структурой, напоминающей клеточную оболочку. Это подтверждает возможность протоклеточных систем.
</a:t>
            </a:r>
            <a:endParaRPr lang="en-US" sz="1269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и деление микросфер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Микросферы способны к росту, разделению и ограниченному обмену веществ, что демонстрирует базовые признаки жизнедеятельности, важные для понимания предклеточной эволюции.
</a:t>
            </a:r>
            <a:endParaRPr lang="en-US" sz="15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пробионтов
</a:t>
            </a:r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 органики к жизни
</a:t>
            </a:r>
            <a:endParaRPr lang="en-US" sz="315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Полупроницаемые мембраны позволили пробионтам регулировать обмен веществ и защищать внутреннюю среду от неблагоприятных внешних воздействий.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мембран в эволюционной трансформации пробионтов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обеспечили накопление энергии и необходимых макромолекул, что способствовало развитию более сложных метаболических процессов.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Верное разделение внутренней и внешней среды стало важным шагом на пути формирования первых живых клеток и устойчивых биологических 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от пробионтов к прокариотам: первые клетки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 с устойчивым метаболизмом и примитивным генетическим аппаратом превратились в прокариоты — первые живые клетки с комплексными молекулярными механизмами.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прокариоты из строматолитов Австралии свидетельствуют о существовании клеток возрастом около 3,5 млрд лет и дают нам ценную информацию об их биохимии.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Липосомы используются для имитации клеточных мембран, демонстрируя спонтанную сборку и устойчивость в контролируемых условиях.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Белково-липидные коацерваты воспроизводят процессы обмена веществ и концентрации внутри протоклеточных структур, приближая реалистичные модели пробионтов.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полимерные пузырьки позволяют наблюдать ограниченное деление, подтверждая гипотезу абиогенеза в современных исследованиях.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лабораторные модели пробионтов
</a:t>
            </a:r>
            <a:endParaRPr lang="en-US" sz="26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продолжают спорить о первенстве коацерватов, микросфер, липосом и РНК-мира в происхождении первых протоклеток.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гипотезы и открытые вопросы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передачи генетической информации между пробионтами остаётся ключевым для понимания становления наследственности.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первых метаболических сетей и их интеграция в пробионты до сих пор изучается с помощью современных химических моделей.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механизмов самовоспроизведения и устойчивости пробионтов стимулирует новые разработки на стыке биологии и химии.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Пробионты — ключ к разгадке происхождения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пробионтов открывает важные закономерности зарождения живых систем, объединяя науки и углубляя понимание процессов, приведших от неорганики к живому миру и эволюционной биологии.
</a:t>
            </a:r>
            <a:endParaRPr lang="en-US" sz="36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2026-05-10T06:48:59Z</dcterms:created>
  <dcterms:modified xsi:type="dcterms:W3CDTF">2026-05-10T06:48:59Z</dcterms:modified>
</cp:coreProperties>
</file>