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английском — просто, интересно и без страха ошибиться.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английский в 4 классе: первые слова, фразы и уверенность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рядом каждый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встречаются в песнях, мультфильмах, играх и надписях. В 4 классе уже можно сравнивать буквы и звуки двух языков, а новые слова лучше запоминаются через картинку, движение и игру.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180978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227418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32418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изучении английского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знакомятся с английским алфавитом и замечают, что буквы могут звучать иначе. Это помогает не пугаться новых слов и быстрее узнавать знакомые сочетания в простых заданиях.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буквы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короткие фразы вроде Hello, My name is… I like… I can… This is… Они нужны для первых диалогов, представления себя и уверенного ответа на уроке.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фразы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слова группами: цвета, животные, школьные предметы, числа до 20. Когда слова связаны одной темой, их легче вспомнить и использовать в речи без долгих пауз.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полезно сразу читать вслух, слушать образец и пробовать маленькие диалоги. Так английский становится не набором слов, а живым способом сказать что-то понятное.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общение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необычные буквы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короче русского, но знакомство с ним требует внимания. Ребёнок учится узнавать буквы, называть их и замечать, что порядок и звучание запоминаются постепенно, без спешки.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26 букв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удобно использовать карточки с буквами и яркими изображениями. К букве можно добавить короткое слово, например cat, dog, pig или sun, чтобы она сразу оживала в памяти.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картинки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читаются не так, как ожидает русскоязычный ребёнок: A, C, H, I, J, R, Y звучат по-новому. Это нормально, и именно здесь помогают частые повторы.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 новым звучанием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алфавит с предметами на каждую букву: буква, картинка и слово рядом. Такая схема делает урок похожим на игру и помогает ребёнку не скучать ни секунды.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Красочный алфавит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встречается в знакомом слове, её легче удержать в голове. Простые примеры показывают, что английское чтение строится не на угадывании, а на спокойном наблюдении и повторении.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произносить английские слова правильно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услышать правильное звучание слова. Образец от учителя, аудиозапись или диктор помогают понять, как слово звучит целиком, а не только по отдельным буквам.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образец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ребёнок произносит слово сам. Несколько спокойных повторов вслух помогают языку привыкнуть к новому звуку и делают речь более уверенной и понятной для слушателя.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вслух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словах важно слышать, на какой части слова голос звучит сильнее. Это помогает не растягивать слово одинаково и говорить его ближе к естественному звучанию.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ударение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букв может читаться по-разному: name и cat звучат не одинаково. Такое сравнение учит не угадывать, а внимательно слушать и проверять себя.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написание и чтение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фразы на уроке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45600" y="1600552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Hello и Good morning помогают спокойно начать урок и обратиться к однокласснику или учителю. Это простые слова, с которых удобно строить первое английское общение без напряжения.
</a:t>
            </a:r>
            <a:endParaRPr lang="en-US" sz="752" dirty="0"/>
          </a:p>
        </p:txBody>
      </p:sp>
      <p:sp>
        <p:nvSpPr>
          <p:cNvPr id="13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5600" y="4562027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легче запоминаются, когда их говорят с улыбкой, мимикой и коротким действием. Тогда слово связывается не только со слухом, но и с движением.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5600" y="4276350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Сопровождать жестом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45600" y="3821658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пригодится, если нужно мягко привлечь внимание или признать ошибку. Такая фраза учит не бояться маленьких промахов и сохранять доброжелательный тон на уроке.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5600" y="353598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Извиниться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5600" y="3081289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Good-bye завершает короткий разговор и помогает почувствовать, что английская речь имеет начало и конец. Для младших школьников это важный навык, который делает общение понятным.
</a:t>
            </a:r>
            <a:endParaRPr lang="en-US" sz="774" dirty="0"/>
          </a:p>
        </p:txBody>
      </p:sp>
      <p:sp>
        <p:nvSpPr>
          <p:cNvPr id="19" name="Text 9"/>
          <p:cNvSpPr txBox="1"/>
          <p:nvPr/>
        </p:nvSpPr>
        <p:spPr>
          <a:xfrm>
            <a:off x="545600" y="2795613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Попрощаться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45600" y="2340921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Please нужны каждый день, потому что учат вежливости. С ними ребёнок может попросить помощь, получить предмет или ответить спокойно и дружелюбно.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545600" y="205524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 и попросить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9690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35195"/>
            <a:ext cx="360000" cy="28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школы, класса и учебных принадлежностей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 и teacher легко связать с уроком прямо здесь и сейчас. Когда ребёнок видит книгу на парте или учителя у доски, новое слово быстро обретает смысл.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книга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Desk, chair и bag описывают знакомые вещи в классе и рюкзаке. Эти слова полезны сразу, потому что ребёнок может назвать их без длинных объяснений и лишних догадок.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обстановка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просит показать предмет и назвать его по-английски, словарь запоминается быстрее. Слово сразу связывается с конкретной вещью, а не висит в воздухе.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и назови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Pen, pencil и ruler удобно повторять, держа предметы в руках. Такой способ помогает запомнить слово не только на слух, но и через действие и зрительное впечатление.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и pupil относятся к самым частым словам школьной темы. Их легко использовать в вопросах, коротких ответах и мини-диалогах, где всё происходит вокруг урока и класса.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школе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цвета и простые описания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числа до 20, чтобы считать вещи, страницы, задания и возраст. Это база для простых упражнений и коротких ответов на уроке.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приходят red, blue, green, yellow, black и white. Эти слова помогают описывать рисунки, одежду, игрушки и делать задания на подбор нужного предмета.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цвета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описание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использовать big, small, happy, sad, clean и new. С ними ребёнок уже не просто называет предмет, а говорит о его признаках очень коротко и 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вроде It is a cat. I can see a red ball. The dog is big легко читаются, если смотреть на знакомые буквы и повторяющиеся слова. Постепенно ребёнок начинает узнавать фразы целиком.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один смысл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короткий текст и сразу замечает знакомые слова: cat, red, ball, dog. Картинки рядом помогают проверить себя. Такой способ делает чтение спокойным и понятным, а не похожим на квест для супергероя.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мяч и большая собака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короткие слова и маленькие тексты
</a:t>
            </a:r>
            <a:endParaRPr lang="en-US" sz="28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Слушание: как понимать английскую речь на уроке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удобно строить на простых фразах, например stand up, sit down, listen и repeat. Короткие команды не пугают, а быстро показывают, что речь можно понять на 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коротких команд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фраза звучит несколько раз, она запоминается лучше. Повтор делает слух внимательнее, а ребёнка — увереннее, будто он уже немного знает секрет английского.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знакомое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даёт время услышать слова по отдельности и связать их с известным смыслом. Для младших школьников это особенно важно, потому что спешка только мешает.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медленно и спокойно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показывает действие, смысл становится яснее даже без перевода. Жесты, картинки и знакомая ситуация помогают ребёнку догадаться о значении и не теряться.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жесты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простое задание по английскому
</a:t>
            </a:r>
            <a:endParaRPr lang="en-US" sz="284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слуха к действию помогает соединить звук, картинку, речь и чтение в одном задании.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английском языке в 4 классе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и игра «Найди пару» помогают быстро сопоставлять слово, картинку и значение. Ребёнок смотрит внимательно, сравнивает карточки и повторяет знакомые слова без скуки и лишнего напряжения.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и пары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«Покажи и назови» ученик не только произносит слово, но и связывает его с движением. Такой способ особенно полезен для слов, которые обозначают действия, предметы и команды.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и назвать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сценки делают английский живым: один ученик спрашивает, другой отвечает одной-двумя фразами. Даже простая реплика превращается в маленький успех, который хочется повторить ещё раз.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 короткие песенки помогают запоминать слова в ритме. Когда слово звучит несколько раз подряд, его легче услышать, произнести и потом узнать в новом задании.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 повторение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общения в классе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лёгкий диалог строится вокруг имени и приветствия. Фразы What is your name? и My name is… помогают ребёнку сразу вступить в разговор без длинных и страшных текстов.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имени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говорить о цвете, любимом предмете или школьной вещи. Такие мини-диалоги из одной-двух реплик учат слушать собеседника и отвечать спокойно, не теряясь на первой же букве.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 тему класса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вопросы How old are you? и How are you? Ответы короткие: I am nine, I am fine, I am happy. Так разговор становится чуть длиннее, но остаётся понятным.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возраст и 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тренировка без перегрузки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5–7 слов и повторите их вслух. На это хватает нескольких минут, а мозг уже успевает «разогреться».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Короткий старт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Послушайте короткую запись, ответьте на один вопрос или запишите пару слов по образцу. Так занятие заканчивается без усталости и с ощущением успеха.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Лёгкое закрепление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3–4 простых предложения или короткий диалог. Лучше спокойно и без спешки, чем быстро и с путаницей.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Маленькое чтение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Карточка, которая запоминается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 — картинка, на другой — слово. Ребёнок смотрит на изображение, произносит слово и проверяет себя. Так cat, dog или sun перестают быть просто буквами и превращаются в понятный образ.
</a:t>
            </a:r>
            <a:endParaRPr lang="en-US" sz="1147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памяти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 жестом, оно запоминается быстрее. Если ученик встаёт по команде stand up или показывает рукой open your book, слово «цепляется» за действие и остаётся в памяти намного дольше.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слова быстрее: карточки, рисунки и движения
</a:t>
            </a:r>
            <a:endParaRPr lang="en-US" sz="23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 уроке английского — это нормальная часть обучения
</a:t>
            </a:r>
            <a:endParaRPr lang="en-US" sz="2042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прозвучало не совсем точно, это не провал, а полезная подсказка. Ребёнок слышит разницу, пробует ещё раз и постепенно произносит слово увереннее и яснее.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тренируется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слов a, an, the — обычная трудность для четвероклассников. Эти короткие помощники легко теряются, но именно они делают фразу правильной и привычной для слуха.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важны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буквы не всегда читаются так, как пишутся, поэтому ошибки в чтении встречаются часто. Они показывают, что слово нужно рассмотреть медленнее и повторить несколько раз.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требует внимания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исправлена сразу, правильный вариант запоминается лучше. Ученику проще заметить, что изменилось, и в следующий раз выбрать верную форму без долгих сомнений.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закрепляет правило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206778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3085978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забывать английские слова
</a:t>
            </a:r>
            <a:endParaRPr lang="en-US" sz="2979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через несколько дней работает лучше, чем один длинный марафон. Слово возвращается в памяти, когда ребёнок снова видит его в новом упражнении или коротком тексте.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словам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произносится вслух, к зрительной памяти добавляется слуховая. Ребёнок слышит свой голос, замечает ударение и лучше запоминает, как слово звучит.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 помогает внимательно смотреть на каждую букву. Даже короткая запись слова несколько раз подряд делает его знакомым и уменьшает риск перепутать буквы.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образцу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устный ответ закрепляет слово в речи. Если ученик сказал его в игре, песенке и мини-диалоге, оно начинает работать, а не просто лежать в тетради.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английский уже получается
</a:t>
            </a:r>
            <a:endParaRPr lang="en-US" sz="298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заметен, когда ребёнок узнаёт знакомые слова на слух и быстрее реагирует на команды. Он уже не гадает, а уверенно ловит смысл короткой фразы.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 больше слов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 старый список слов, диалог или письмо и сравнивать с новым. Разница показывает, сколько уже получилось, и отлично поднимает настроение.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свои работы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 слышна сразу: фразы произносятся спокойнее, с меньшим числом пауз. Даже несколько слов без подсказки — это уже маленькая, но очень важная победа.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точнее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короткие слова и предложения читаются без лишних остановок, значит, зрение и память начали работать дружно. Чтение становится ровнее, а буквы перестают пугать.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спокойнее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особенно подходят для 4 класса
</a:t>
            </a:r>
            <a:endParaRPr lang="en-US" sz="296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семье и друзьях легко превращаются в простые фразы о людях рядом. Ребёнку удобно говорить о тех, кого он хорошо знает, а значит, слова запоминаются быстрее.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вызывают интерес и улыбку, а значит, учить их приятнее. Картинки, жесты и маленькие истории помогают быстро связать слово с образом.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животные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классе, уроках и школьных вещах сразу нужны на практике. Их можно показывать, подписывать, искать в рюкзаке и использовать в коротких диалогах без лишних объяснений.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занятия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дня и любимых занятий показывает, как английский связан с реальной жизнью. Простые фразы о том, что ребёнок делает утром, после школы или в выходные, звучат естественно и полезно.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и хобби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и погоде входят в самые простые разговоры. Ребёнок легко скажет, что он любит, и сможет описать солнце, дождь или снег одним-двумя словами.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погода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английский не обязан быть большим и страшным. Достаточно маленьких шагов: слово, фраза, игра, повторение и немного смелости — и язык начинает дружелюбно отвечать.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понятным, когда шаги маленькие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2026-05-29T13:39:06Z</dcterms:created>
  <dcterms:modified xsi:type="dcterms:W3CDTF">2026-05-29T13:39:06Z</dcterms:modified>
</cp:coreProperties>
</file>