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Биология и её междисциплинарные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 и её процессы, объединяя знания из разных наук.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биологии как фундаментальной науки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оформилась в XIX веке, объединяя знания о живых организмах. В XX—XXI веках расширилась за счёт молекулярной биологии, генетики и биотехнологий, активно интегрируясь с физикой, химией и гуманитарными дисциплинами, став основой медицины и экологии.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задачи современной биологии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разделы биологии включают зоологию, ботанику, микробиологию, анатомию и физиологию, каждый из которых изучает определённые аспекты живых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экология задают цели понимания наследственности и взаимодействия организмов с окружающей средой на разных уровнях — от клеток до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разделов усиливает целостное восприятие природных систем, раскрывая взаимозависимость живых организмов и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строения, функционирования и развития организмов помогает выявить закономерности в жизненных процессах и их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исследует физические процессы, например, фотосинтез и передачу нервных сигналов, применяя методы спектроскопии и микроскопии для изучения биологических структур.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такие как ядерный магнитный резонанс, позволяют детализированно анализировать молекулярные механизмы, раскрывая физическую природу жизненных процессов.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Биофизика: физика внутри живых систем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Биохимия: химия жизни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преобразование веществ в клетке, включая ферментативные реакции и синтез АТФ, главного источника энергии для живых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репликации и транскрипции ДНК обеспечивают передачу наследственной информации, а биохимия раскрывает механизмы синтеза белков на основе этой информации.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 синтез белков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молекулы сигнализации контролируют метаболизм и адаптацию клеток, обеспечивая координацию и устойчивость биологических систем.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биохимических процессов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физических и химических методов в биологии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 и электронная микроскопия дают детальную информацию о белках и структуре клеток, расширяя понимание молекулярных механизмов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 предоставляет полную последовательность ДНК, открывая новые возможности в изучении наследственных заболеваний и биологии.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ПЦР позволяет быстро и избирательно копировать фрагменты ДНК, критически важный для исследований генетики и диагностики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6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междисциплинарных исследований
</a:t>
            </a:r>
            <a:endParaRPr lang="en-US" sz="3666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Рассшифровка структуры ДНК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биологии и физики через рентгеноструктурный анализ позволило раскрыть двойную спираль — фундамент генетики.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антибиотиков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биохимии и микробиологии привело к разработке лекарств, спасающих миллионы жизней от инфекций.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мозга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 биология вместе раскрывают механизмы памяти и поведения, способствуя развитию нейробиологии.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геномных исследований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лаборатории используют физические, химические и компьютерные методы для анализа геномов и медицинских разработок.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позволяет разделять и анализировать молекулы ДНК и белков, выявляя их характеристики и мутации.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синтеза ДНК и редактирования генома открывают путь к разработке новых лекарств и улучшению сельскохозяйственных культур.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реакции используются для копирования и модификации генетического материала, позволяя создавать трансгенные организмы.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кристаллография помогает определить пространственную структуру биомолекул, важную для понимания их функций.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интеграции в генетике и молекулярной биологии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Диагностические технологии, такие как МРТ и УЗИ, основаны на физических принципах, обеспечивая высокоточное визуальное обследование внутренних органов.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методы анализируют биологические жидкости, что позволяет выявлять заболевания на ранних стадиях и оптимизировать лечение пациентов.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биологии, химии и физики в медицинских технологиях
</a:t>
            </a:r>
            <a:endParaRPr lang="en-US" sz="36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описывает рост и взаимодействие популяций, что помогает прогнозировать экологические и эпидемиологические процессы.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 вычислительные методы используются для анализа биологических данных и проверки гипотез, обеспечивая объективность научных выводов.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Харди-Вайнберга служат для анализа наследования генов в популяциях, исследуя изменения генетического состава с течением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математики в биологии: моделирование и анализ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Биоинформатика: биология и информатика в единстве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объединяет биологические данные и вычислительные технологии для анализа последовательностей нуклеиновых кислот и белков, обеспечивая новые возможности в геномных исследованиях и диагностике.
</a:t>
            </a:r>
            <a:endParaRPr lang="en-US" sz="135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крупных геномных баз данных позволяют исследователям быстро получать доступ к актуальной информации и выявлять закономерности в биологических данных.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биоинформатики усиливает персонализированную медицину, улучшая диагностику и выбор оптимальных методов лечения на основе индивидуального генетического профиля.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машинного обучения способствует выявлению биологических функций генов, поиску потенциальных лекарственных мишеней и прогнозированию рисков наследственных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география: биогеография и экология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рельефные особенности определяют типы растительных сообществ по всей Земле. Изучение этих закономерностей помогает понять адаптационные механизмы растений и прогнозировать изменения в экосистемах под влиянием климата.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Зональное распределение растительности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географических информационных систем и биомониторинга позволяет объективно оценивать здоровье экосистем и своевременно выявлять негативное влияние антропогенных факторов, что важно для сохранения биоразнообразия.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 экосистем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ежегодно преодолевают тысячи километров между континентами, связывая разные биогеографические зоны. Использование спутникового GPS-трекинга позволяет отслеживать маршруты миграций и изучать влияние среды на поведение птиц.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перелётных птиц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экология: экосистемы и биоразнообразие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 взаимодействие организмов и их среды, раскрывая устройство пищевых цепей и биогеохимических циклов, необходимых для поддержания баланса в природе.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в экосистемах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влияет на биоразнообразие, вызывая утрату видов. Задачи устойчивого развития направлены на сохранение экосистем и восстановление природных процессов локального и глобального уровня.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и устойчивое развитие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памяти, обучения и реакции на стресс помогает понимать адаптационные механизмы мозга, что важно для разработки методов лечения психоневрологических расстройств.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связь мутаций с особенностями поведения и предрасположенностью к психическим заболеваниям, подчеркивая биологическое влияние на индивидуальные различия.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Нейробиология изучает механизмы передачи нервных сигналов и роль медиаторов в формировании психических функций, раскрывая биологическую основу эмоций и когнитивных процессов.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 биология: мозг и поведение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инженерия, включая технологию CRISPR-Cas9, позволяет создавать устойчивые к болезням сельскохозяйственные культуры и эффективные биофармацевтические препараты для медицины.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множественные дисциплины в действии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биотоплива и экологически безопасных производственных процессов обеспечивается интеграцией биологии, химии и инженерных наук, способствуя устойчивому развитию и охране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и геология: эра палеонтологии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окаменелости, датируемые более 500 миллионов лет назад, дают представление о начальных этапах эволюции морских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ископаемых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характеризуется доминированием рептилий, формированием разнообразия и массовыми вымираниями, запечатленными в геологических слоях.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динозавров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точного определения возраста горных пород позволяют реконструировать временные рамки эволюционных событий и подтверждают этапность процессов видообразования.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фиксирует эволюцию млекопитающих и появление Homo sapiens, раскрывая ключевые переходные формы и влияния на современную биосферу.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млекопитающих 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медицина исследует биологические основы заболеваний, применяя генетические и химические методы для выявления патогенеза и поиска новых терапевтических целей.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индивидуализировать терапию, прогнозируя реакции пациентов на лекарства и повышая эффективность лечения с минимальными побочными эффектами.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испытания обеспечивают безопасность и эффективность лекарств, интегрируя биологические знания с медицинской практикой и нормативными стандартами.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Фармакология использует скрининг химических соединений для разработки лекарств, анализируя взаимодействие молекул с биологическими мишенями и оптимизируя эффективность препаратов.
</a:t>
            </a:r>
            <a:endParaRPr lang="en-US" sz="1377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науки: медицина и фармакология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Кейс-стади: открытия на стыке наук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1953: Открытие структуры ДНК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стал возможен благодаря сочетанию биофизики, рентгеноструктурного анализа и химии, что позволило открыть двойную спираль, фундамент генетики.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опиралась на генную инженерию, биоинформатику и иммунологию, обеспечивая быстрое создание и массовое внедрение средств профилактики.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биологии, химии и информатики привела к появлению инновационных методов диагностики и терапии, усовершенствованию лекарств и персонализации медицины.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 и формирование мировоззрения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занимает ключевое место в образовательной системе, формируя ценности, знания и навыки, необходимые для ответственного взаимодействия с природой.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предвидеть последствия антропогенного воздействия и разрабатывать устойчивые решения для сохранения биосферы и здоровья человечества.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 развивает критическое мышление, объединяя разные научные подходы для глубокого понимания живых систем и их взаимосвязей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биологии с другими дисциплинами открывает новые горизонты исследований и технологий, способствуя развитию медицины, экологии и биотехнологий в интересах человека и природы.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интеграции наук для будущего биологии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2026-05-10T03:58:03Z</dcterms:created>
  <dcterms:modified xsi:type="dcterms:W3CDTF">2026-05-10T03:58:03Z</dcterms:modified>
</cp:coreProperties>
</file>