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«Невыразимое»: стихотворение о чувствах, которые труднее слов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стихотворении Жуковского о красоте, чувстве и границах языка.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русский романтизм начала XIX века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— один из создателей русского романтизма. Его поэма показывает не события, а внутреннее переживание: как человек видит природу, чувствует красоту и понимает, что не всё можно сказать прямо.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«невыразимое»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то, что трудно или невозможно передать точно и полностью. Слово обозначает переживание, которое человек ощущает глубже, чем может объяснить обычной речью.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«невыразимым» становится момент встречи с красотой природы. Он вызывает сильное чувство, но ускользает от точного описания, потому что живёт прежде всего во впечатлении.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показывает пределы языка: слова полезны, но не всесильны. Иногда они передают только часть того, что происходит в душе человека в важную минуту.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«невыразимое» — это не отсутствие смысла, а особая глубина смысла. Она требует не только чтения, но и внутреннего сопереживания.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поэме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источник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поэме не просто описана, а пережита героем. Вечерний свет и спокойный воздух вызывают у него сильный внутренний отклик и чувство восхищения.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свет и тайна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мягкие краски и вода создают атмосферу загадки. Через эти детали Жуковский показывает красоту, которую можно почувствовать сердцем, но трудно объяснить словами.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внутреннее состояние
</a:t>
            </a:r>
            <a:endParaRPr lang="en-US" sz="2663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смотрит на природу и замечает не только предметы, но и настроение, которое они создают. Его взгляд особенно чуток к свету, тишине и движению воздуха.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испытывает искренний восторг перед красотой мира. Это чувство не поверхностное: оно захватывает героя целиком и делает наблюдение особенно личным и глубоким.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восхищением приходит мысль о том, что обычные слова не могут передать всё увиденное. Герой начинает задумываться о границах речи и силе молчания.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грусть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Невозможность выразить переживание до конца вызывает тихую печаль. Она не разрушает красоту момента, а делает его ещё тоньше и человечнее.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081" y="1406675"/>
            <a:ext cx="3764589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романтизма в поэме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«Невыразимом» проявляются главные черты романтизма.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 поэме строится на чувстве, тайне и недосказанности, а не на точном описании событий.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В. А. Жуковского «Невыразимое» (1819).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чувство «невыразимого»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 наблюдения природы к осознанию границ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слова и молчания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не отвергает слово, но показывает его пределы. Иногда точное определение не передаёт главного: живого чувства, которое возникает перед красотой природы.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 поэме не пустое и не бессильное. Оно связано с созерцанием, сосредоточенностью и тем особым состоянием, когда человек чувствует глубже, чем говорит.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подсказывает, что настроение, пауза и звучание стиха могут выразить смысл точнее прямого объяснения. Поэтому форма здесь так же важна, как содержание.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в поэме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настроение текста меняется мягко и без резких контрастов.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— восхищение и задумчивость; именно они определяют тон поэмы и её внутреннюю глубину.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В. А. Жуковского «Невыразимое»; распределение чувств по содержанию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 Жуковского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Жуковского звучит плавно и мягко, поэтому чтение напоминает спокойную мелодию. Повторы интонаций и размеренное движение строк помогают передать тишину и сосредоточенность.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делает переживание героя особенно тонким: читатель не только понимает смысл, но и почти слышит настроение текста. Это усиливает впечатление внутреннего света и тихой грусти.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поэме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метафоры помогают Жуковскому сделать вечерний пейзаж не просто красивым, а почти живым: свет, тишина и воздух становятся частью внутреннего переживания героя.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усиливают впечатление тонкости и хрупкости увиденного, но не сводят его к точному описанию. Читатель ощущает настроение, а не получает исчерпывающее объяснение картины.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 важна не меньше выразительных слов: она сохраняет тайну, позволяет по-разному понимать текст и делает впечатление от поэмы более глубоким и личным.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смысла в поэме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В. А. Жуковского «Невыразимое»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поэме соединяются картина природы, чувства героя и философская мысль о границах языка.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смысла работают вместе: природа вызывает чувство, чувство приводит к размышлению о языке, а всё произведение приобретает романтическую глубину.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важно для литературы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«Невыразимое» ярко показывает одну из главных идей русского романтизма: мир полон тайны, а самое важное в человеке часто скрыто от прямого объяснения.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помогает понять, как в лирике XIX века меняется внимание писателей: на первый план выходят не события, а настроение, переживание и красота мгновения.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утвердил в русской литературе особую роль поэта — человека, который умеет уловить тонкое чувство и передать его через образ, ритм и интонацию.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легче и что труднее выразить словами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тоньше переживание, тем больше оно зависит от личного опыта и настроения читателя или слушателя.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показывают: речь лучше передаёт конкретику, чем внутренние состояния. Именно поэтому поэма подчёркивает пределы точных слов.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данным, заданным в структуре презентации; дата не указана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поэмы с жизненным опытом подростка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видит закат, слышит музыку или переживает сильную сцену в фильме. В этот момент чувство оказывается сильнее обычного рассказа.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объяснить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поделиться переживанием, но нужные слова кажутся слишком простыми. Остаются пауза, жест, короткая фраза или молчание.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Жуковского становится близким: не всё важное можно пересказать точно, но это не уменьшает ценности пережитого.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поэму на уроке литературы
</a:t>
            </a:r>
            <a:endParaRPr lang="en-US" sz="262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анализа текста: от наблюдения за образами к выводу о смысле и литературном направлении.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слышит тишину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умеет замечать то, что часто ускользает от взгляда: вечерний свет, тихий воздух, лёгкое движение чувства. В его стихах природа не просто изображена, а словно разговаривает с человеком, создавая особое настроение.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его внутренняя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лирики стоит не событие, а переживание. Поэт показывает, что радость, грусть, надежда и задумчивость могут быть важнее внешнего действия, потому что именно они открывают глубину души.
</a:t>
            </a:r>
            <a:endParaRPr lang="en-US" sz="141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эпоха мечты и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связан с началом XIX века, когда писателей особенно интересовали мечта, тайна и красота мгновения. Его произведения помогают представить романтическую эпоху как время тонких чувств и внимательного взгляда на мир.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как поэт-романтик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для анализа текста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ключевые образы и понять, о чём говорит поэма.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показывают: центральные смыслы поэмы связаны с природой, переживанием и размышлением о том, что не всё можно выразить прямо.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В. А. Жуковского «Невыразимое»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показывает, что самые глубокие переживания не всегда поддаются точному рассказу. Их нельзя измерить или пересказать как обычный факт, потому что они живут внутри человека.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становится способом приблизиться к такому опыту: через звук, образ и ритм она передаёт то, что трудно сказать прямо. Поэтому стихотворение важно не только смыслом, но и звучанием.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«Невыразимом» красота природы не отделена от красоты чувства. Внешний мир вызывает внутренний отклик, и именно это соединение делает впечатление особенно сильным.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 поэме не пустое, а наполненное смыслом. Оно показывает уважение к тайне переживания и учит видеть ценность того, что нельзя объяснить до конца.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смысл поэмы «Невыразимое»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Жуковского напоминает: есть чувства и впечатления, которые невозможно передать полностью, но можно почувствовать через поэзию. В этом и заключается её сила и красота.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2026-05-22T18:18:27Z</dcterms:created>
  <dcterms:modified xsi:type="dcterms:W3CDTF">2026-05-22T18:18:27Z</dcterms:modified>
</cp:coreProperties>
</file>