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6 классе: зачем он нужен и чему учит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общаться, читать, писать и понимать мир вокруг.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английский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на уроке: это язык науки, спорта, музыки и интернета. В 6 классе ученики учатся строить более длинные фразы, задавать вопросы и понимать смысл простых текстов без дословного перевода.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урока английского языка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722850" y="1311375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работают с короткими рассказами, диалогами, объявлениями и письмами, учатся находить главную мысль, знакомые слова и важные детали, не теряясь в незнакомом тексте.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722850" y="2005060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слух воспринимаются простые инструкции, мини-диалоги и описания. Задания помогают уловить имя, время, место, число или действие и понять общее содержание сообщения.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722850" y="2698747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тренируются знакомиться, рассказывать о себе, своей семье, школе, друзьях и увлечениях. Важны короткие, но ясные ответы и умение поддержать простой диалог.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722850" y="3392438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 учат заполнять анкеты, писать короткие сообщения и небольшие описания на знакомые темы. Здесь особенно важны орфография, заглавные буквы и пунктуация.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722850" y="4086135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помогает строить понятные предложения, задавать вопросы и давать отрицательные ответы. Она связывает все виды речевой деятельности в один устойчивый навык.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алфавит, звуки и чтение слов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алфавите 26 букв, но звуков больше и они не совпадают с буквами один к одному. Поэтому важно не просто видеть слово, а слышать его звучание.
</a:t>
            </a:r>
            <a:endParaRPr lang="en-US" sz="10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букв — не 26 звуков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чтения ученики различают долгие и краткие гласные. Это помогает не путать похожие слова и увереннее читать знакомую лексику в текстах и упражнениях.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 краткие гласные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сочетаниям sh, ch, th, oo. Такие буквосочетания часто встречаются в простых учебных словах и требуют отдельной тренировки при чтении вслух.
</a:t>
            </a:r>
            <a:endParaRPr lang="en-US" sz="979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букв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полезно узнавать и правильно произносить слова school, friend, class, family, hobby, summer. Они часто встречаются в темах уроков и помогают быстрее понимать задания.
</a:t>
            </a:r>
            <a:endParaRPr lang="en-US" sz="936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курса
</a:t>
            </a:r>
            <a:endParaRPr lang="en-US" sz="11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6 классе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курса связаны с повседневной жизнью, поэтому новые слова сразу можно использовать в ответах, диалогах и небольших письменных заданиях.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строится вокруг знакомых ситуаций, что облегчает разговор, чтение и письмо.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темам курса английского языка для 6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860" y="1441363"/>
            <a:ext cx="255900" cy="20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3860" y="2104088"/>
            <a:ext cx="255900" cy="20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33860" y="2778140"/>
            <a:ext cx="255900" cy="227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43385" y="3441698"/>
            <a:ext cx="237300" cy="27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3860" y="4134773"/>
            <a:ext cx="255900" cy="2559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повседневного общения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осваивают слова для рассказа о родных, друзьях и отношениях между людьми. Это помогает отвечать на простые вопросы о себе и понимать короткие диалоги.
</a:t>
            </a:r>
            <a:endParaRPr lang="en-US" sz="882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включает названия предметов, школьных принадлежностей и действий на уроке. Такие слова нужны, чтобы говорить о расписании, любимом предмете и школьной жизни.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эту группу входят слова, связанные с комнатами, мебелью и домашними делами. Они часто встречаются в описаниях картинок, текстах и устных ответах.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 названия продуктов, блюд и основных привычек, связанных со здоровьем. Лексика помогает говорить о любимой еде, меню и полезных действиях.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свободное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чтобы рассказать о хобби, играх, занятиях спортом и отдыхе. Они особенно полезны в коротких ответах, мини-диалогах и письменных описаниях.
</a:t>
            </a:r>
            <a:endParaRPr lang="en-US" sz="8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основа простых предложений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 для привычек, регулярных действий и фактов. Оно помогает говорить о распорядке дня, школьных занятиях и обычных событиях, которые повторяются.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060436" y="2352563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описывает действие, происходящее прямо сейчас. Она особенно удобна в устной речи и помогает передать момент разговора без сложных конструкций.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3760871" y="2352575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притяжательные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притяжательные прилагательные делают речь точнее: ученик может сказать, кто действует и кому что принадлежит, не повторяя имя каждый раз.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5461307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нужны для описания наличия предметов в комнате, классе или городе. Они часто встречаются в заданиях по картинкам и коротких описаниях.
</a:t>
            </a:r>
            <a:endParaRPr lang="en-US" sz="1143" dirty="0"/>
          </a:p>
        </p:txBody>
      </p:sp>
      <p:sp>
        <p:nvSpPr>
          <p:cNvPr id="15" name="Text 6"/>
          <p:cNvSpPr txBox="1"/>
          <p:nvPr/>
        </p:nvSpPr>
        <p:spPr>
          <a:xfrm>
            <a:off x="7161753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can и can't ученики выражают умение и возможность. Эти формы просты, но очень полезны в разговоре о навыках, спорте и повседневной жизни.
</a:t>
            </a:r>
            <a:endParaRPr lang="en-US" sz="1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грамматические формы и их примеры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модели, с которыми ученики работают в устной речи и коротких письменных заданиях.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краткие и практичные: они помогают описывать привычки, действия, предметы и умения.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английского языка для 6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 классе и в реальной жизни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диалог часто начинается с приветствия и простого вопроса о делах. Ученики учатся представляться, отвечать полными фразами и заканчивать разговор вежливым прощанием. Такие реплики нужны не только на уроке, но и в реальном общении.
</a:t>
            </a:r>
            <a:endParaRPr lang="en-US" sz="974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учебного диалога школьники разыгрывают покупку книги, ручки или еды. Один спрашивает цену, другой отвечает и предлагает помощь. Так тренируются короткие фразы, жесты и уверенная речь в знакомой ситуации.
</a:t>
            </a:r>
            <a:endParaRPr lang="en-US" sz="1091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или после уроков ученики могут спросить время, уточнить место встречи или пригласить друга куда-то вместе. Эти небольшие диалоги учат быстро реагировать, слушать собеседника и отвечать без долгой паузы.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работа над текстом на уроке английского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помогает сначала понять тему, а затем использовать новые слова и грамматику в речи.
</a:t>
            </a:r>
            <a:endParaRPr lang="en-US" sz="9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понимание английской речи на слух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слушают короткую реплику и выделяют слова, которые уже известны по теме урока: имена, числа, цвета, школьные предметы и действия.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48370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интонация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вопросительной или утвердительной интонации легче понять, что именно сообщает говорящий: спрашивает, просит, приглашает или рассказывает о событии.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60741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ключевые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задании важно уловить время, место, имя, дату или другое конкретное слово, даже если весь текст понятен не полностью.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731126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ответ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ученик выбирает правильный вариант, записывает краткий ответ или пересказывает главное содержание своими простыми словами.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6 классе: короткие тексты и полезная информация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письмо от друга
</a:t>
            </a:r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один шестиклассник пишет о своей семье, новом хобби и планах на выходные. Текст небольшой, но в нём есть дата, приветствие и прощание. По нему легко определить тему, автора и главное сообщение.
</a:t>
            </a:r>
            <a:endParaRPr lang="en-US" sz="1174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и расписание на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или школьной столовой можно увидеть простое меню с названиями блюд и временем работы. Расписание помогает найти нужный урок или поезд. Такие тексты учат быстро замечать цену, время, место и основную информацию.
</a:t>
            </a:r>
            <a:endParaRPr lang="en-US" sz="1120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объявление на доске
</a:t>
            </a:r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стенде висит короткое объявление о школьном кружке и времени встречи после уроков. Рядом — имя учителя и номер кабинета. Ученик быстро находит, когда и где проходит занятие, и понимает, кому оно адресовано.
</a:t>
            </a:r>
            <a:endParaRPr lang="en-US" sz="11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формируются на уроках английского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виды работы связаны между собой и поддерживают друг друга в одном курсе.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 дают основу, а остальные навыки превращают её в понимание и живую речь.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описанию курса английского языка в 6 классе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типов письменных работ обычно осваивают шестиклассники
</a:t>
            </a:r>
            <a:endParaRPr lang="en-US" sz="2713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коротких заданий помогает постепенно перейти от отдельных слов к небольшому связному сообщению на знакомую тему.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курса английского языка в 6 классе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английскому языку в 6 классе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строится от узнавания слов к использованию языка в речи и чтении, поэтому задания постепенно усложняются.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одно задание часто проверяет сразу несколько навыков одновременно.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типовых заданий по английскому языку в 6 классе
</a:t>
            </a:r>
            <a:endParaRPr lang="en-US" sz="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12469"/>
            <a:ext cx="357600" cy="31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0108" y="1823675"/>
            <a:ext cx="357600" cy="286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85533" y="1787915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5958" y="1774840"/>
            <a:ext cx="327600" cy="374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6383" y="1787915"/>
            <a:ext cx="357600" cy="3576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фразы и школьный английский
</a:t>
            </a:r>
            <a:endParaRPr lang="en-US" sz="1812" dirty="0"/>
          </a:p>
        </p:txBody>
      </p:sp>
      <p:sp>
        <p:nvSpPr>
          <p:cNvPr id="16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7" name="Text 2"/>
          <p:cNvSpPr txBox="1"/>
          <p:nvPr/>
        </p:nvSpPr>
        <p:spPr>
          <a:xfrm>
            <a:off x="36002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Open your books и Listen and repeat помогают быстро включиться в урок и понять, что нужно делать дальше.
</a:t>
            </a:r>
            <a:endParaRPr lang="en-US" sz="1088" dirty="0"/>
          </a:p>
        </p:txBody>
      </p:sp>
      <p:sp>
        <p:nvSpPr>
          <p:cNvPr id="18" name="Text 3"/>
          <p:cNvSpPr txBox="1"/>
          <p:nvPr/>
        </p:nvSpPr>
        <p:spPr>
          <a:xfrm>
            <a:off x="2065448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Work in pairs учит взаимодействовать с одноклассником, задавать вопросы и отвечать коротко, но по делу.
</a:t>
            </a:r>
            <a:endParaRPr lang="en-US" sz="1088" dirty="0"/>
          </a:p>
        </p:txBody>
      </p:sp>
      <p:sp>
        <p:nvSpPr>
          <p:cNvPr id="19" name="Text 4"/>
          <p:cNvSpPr txBox="1"/>
          <p:nvPr/>
        </p:nvSpPr>
        <p:spPr>
          <a:xfrm>
            <a:off x="3770871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Read the text и Write the answer направляют внимание на текст, вопрос и точный письменный ответ без лишних слов.
</a:t>
            </a:r>
            <a:endParaRPr lang="en-US" sz="1088" dirty="0"/>
          </a:p>
        </p:txBody>
      </p:sp>
      <p:sp>
        <p:nvSpPr>
          <p:cNvPr id="20" name="Text 5"/>
          <p:cNvSpPr txBox="1"/>
          <p:nvPr/>
        </p:nvSpPr>
        <p:spPr>
          <a:xfrm>
            <a:off x="547629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Raise your hand и Excuse me помогают вести урок спокойно, вежливо и организованно, не перебивая учителя и одноклассников.
</a:t>
            </a:r>
            <a:endParaRPr lang="en-US" sz="1088" dirty="0"/>
          </a:p>
        </p:txBody>
      </p:sp>
      <p:sp>
        <p:nvSpPr>
          <p:cNvPr id="21" name="Text 6"/>
          <p:cNvSpPr txBox="1"/>
          <p:nvPr/>
        </p:nvSpPr>
        <p:spPr>
          <a:xfrm>
            <a:off x="7181722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sorry делают общение естественным и показывают уважение к собеседнику на уроке и вне его.
</a:t>
            </a:r>
            <a:endParaRPr lang="en-US" sz="10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домашнее задание по английскому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работу с материалом урока и помогает избежать ошибок в лексике, грамматике и произношении.
</a:t>
            </a:r>
            <a:endParaRPr lang="en-US" sz="9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современная жизнь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кино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песен, фильмов и жанров часто звучат по-английски, поэтому школьники узнают знакомые слова в титрах, афишах и субтитрах. Это помогает понимать реальный контекст и расширять словарь.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online, game, email и menu встречаются в приложениях, на сайтах и в играх. Ученик видит язык не только в учебнике, но и в ежедневном цифровом общении.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спортивной форме, в названиях клубов и в репортажах часто встречаются английские слова team, sport и match. Они помогают понимать объявления, правила и простые сообщения о соревнованиях.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инструкции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упаковках, кнопках техники и инструкциях тоже бывают английскими. Такие примеры показывают, что язык нужен не только на уроке, но и в обычных бытовых ситуациях.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учить английский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Регулярная, но недолгая практика лучше всего работает, если она связана с уроком и домашним заданием.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прогресс дают повторение слов и использование их в речи; остальные приёмы усиливают этот эффект.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курса английского языка в 6 классе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6 классе: язык, который начинает работать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шестом классе английский становится инструментом общения: ученик уже может задавать вопросы, понимать короткие тексты, говорить о себе и применять язык в знакомых школьных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2026-05-30T15:08:41Z</dcterms:created>
  <dcterms:modified xsi:type="dcterms:W3CDTF">2026-05-30T15:08:41Z</dcterms:modified>
</cp:coreProperties>
</file>