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качество прозы: как меняется художественная литература в конце XX — начале XXI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7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проза стала сложнее, честнее и ближе к живому опыту современного человека?
</a:t>
            </a:r>
            <a:endParaRPr lang="en-US" sz="2192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проза меняется именно сейчас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XX века литература оказалась в новом мире: старые идеологические опоры ослабли, жизнь ускорилась, а личный опыт стал заметнее истории. Проза откликается на нестабильность, урбанизацию и цифровую среду, меняя героя, язык и композицию.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проза не отказывается от реалистического изображения жизни, но свободно соединяет его с эссе, хроникой, репортажем, дневником и документальной записью.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многослойным: в нём могут сосуществовать разные планы смысла, а читателю предлагается не готовый вывод, а поле для интерпретации.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форма всё чаще строится как открытая система, где важны разрыв, недосказанность, смена оптики и возможность нескольких голосов внутри одного произведения.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всём жанровом смешении главным критерием качества остаётся психологическая достоверность: персонаж должен быть убедительным не схемой, а живым внутренним движением.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традиционного реализма к гибридным формам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герой: частный человек в сложной реальности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без готовой роли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новой прозы оказывается не герой-образец, а человек сомнений, уязвимости и внутреннего выбора. Его поведение определяют не только события, но и личная неустроенность, возраст, семья и социальная среда.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как источник конфликта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обычно несёт в себе следы разрыва: утраты, переезды, несложившиеся отношения, травматическую память. Именно разорванная биография делает его особенно узнаваемым для современной литературы.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тематические линии новой прозы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видны темы, которые чаще всего связывают личный опыт с общим историческим временем.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память, история и самоопределение: новая проза делает частную судьбу частью большого культурного разговора.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темы урока «Новое качество прозы»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главный признак литературного обновления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прозе заметно сближение книжной и разговорной речи: важны естественная интонация, точная бытовая деталь и ощущение живого человеческого голоса.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становится свободнее: автор использует короткие фразы, паузы, повторы, неполные предложения и внутренний монолог, чтобы передать движение мысли изнутри.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перестаёт быть только нормой письма и становится способом фиксации опыта, настроения и психологического состояния персонажа в конкретный момент.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современного повествования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от наблюдения к открытому финалу в прозе конца XX — начала XXI века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и новая проза: основные различия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меняются сюжет, герой, композиция и способ создания достоверности.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проза усложняет форму, чтобы точнее передать неоднозначность жизни и опыта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«Новое качество прозы»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44" y="1691000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Документальность и эффект достоверности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Даты, названия мест и конкретные исторические детали создают ощущение точного времени и привязывают вымышленную историю к узнаваемой реальности.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Переписка, сообщения и фрагменты экранной речи вводят в текст живую речь эпохи и показывают, как персонажи общаются в современном мире.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Медиа-контекст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сообщения и цитаты из медиа расширяют рамку частной истории, связывая личный сюжет с общественными событиями и коллективной памятью.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Подлинность без отказа от вымысла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элементы не отменяют художественность, а усиливают доверие к тексту и помогают читателю увидеть знакомый мир в новом смысловом свете.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новой прозы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Урбанистическое пространство показывает двойственность современного опыта: здесь есть свобода выбора, но есть и одиночество. Поэтому город в новой прозе часто передаёт ритм эпохи точнее, чем прямое описание событий.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современной прозе — это не просто фон, а среда, где человек постоянно движется, встречает других и одновременно чувствует дистанцию. Подъезды, метро, офисы и дворы становятся знаками повседневной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персонажей в современной прозе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герои оказываются в переходном состоянии: между возрастами, ролями, домом и дорогой. Это усиливает тему выбора и внутреннего взросления.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интерес прозы к нестабильности личности и к героям, чья биография меняется под давлением времени.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материалам темы «Новое качество прозы».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травма и семейная история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Поколенческий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семьи начинается с утраты преемственности: молчание, распавшиеся связи, нерассказанные события и исчезнувшие документы создают пустоты в памяти.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поиск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обращается к письмам, фотографиям, рассказам старших и случайным свидетельствам, чтобы восстановить биографию семьи и понять собственное происхождение.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судьба постепенно раскрывает более широкий опыт эпохи: войну, переезды, кризисы, травмы и способы выживания, общие для целого поколения.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эпизод как путь к общему смыслу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современная проза превращает личное наблюдение в разговор о поколении, времени и исторической памяти.
</a:t>
            </a:r>
            <a:endParaRPr lang="en-US" sz="1055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2216293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3497" y="2192833"/>
            <a:ext cx="230756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цифровая среда в современной прозе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 короткие реплики заменяют долгие разговоры, поэтому диалог звучит быстрее и обрывочнее. Через такую речь проза передаёт привычку жить в режиме постоянного отклика.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новостей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фрагменты встраиваются в сюжет как часть повседневного шума. Они создают фон эпохи, в котором частная история героя неотделима от информационного потока.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меняет темп повествования: сцены становятся короче, переходы резче, а внимание читателя — более подвижным. Это отражает ускорение современного опыта.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Самопрезентация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Посты, аватары и профили показывают, как человек строит образ себя для других. Проза фиксирует не только общение, но и постоянную работу личности над собственной видимостью.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приёмы письма и их художественные функции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приёма, его проявления и художественной роли в современной прозе.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не украшают текст, а делают его точнее: помогают передать сложность опыта, многоголосие и неоднозначность событий.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теме «Новое качество прозы» на основе литературоведческого обзора.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которую не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рабочим столом — ноутбук, папки, кружка остывшего чая и список дел, который не заканчивается. Текст показывает, как повседневный труд соединяет профессиональную роль, семейные обязанности и право женщины на собственный голос.
</a:t>
            </a:r>
            <a:endParaRPr lang="en-US" sz="885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внутри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выбирает не громкий жест, а точное решение: сказать, уйти, начать заново. Женская проза делает заметными тихие формы сопротивления, когда личная независимость рождается в обычных бытовых обстоятельствах.
</a:t>
            </a:r>
            <a:endParaRPr lang="en-US" sz="847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пространство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кухонном столе лежат счета, заметки и старая фотография, и именно из таких деталей собирается история семьи. Дом перестаёт быть фоном: он хранит труд, заботу и невысказанные чувства, из которых складывается внутренний мир героини.
</a:t>
            </a:r>
            <a:endParaRPr lang="en-US" sz="86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проза: частная жизнь как культурная тема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ценит современный читатель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особенно важны тексты, где герой говорит живо и искренне, а переживания не выглядят искусственными или нарочитыми.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приоритеты читателя связаны не с внешней эффектностью, а с правдой чувства, языка и человеческого опыта.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значимости качеств текста по материалам 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новое качество прозы важно для культуры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проза фиксирует язык эпохи: её интонации, паузы, новые слова и способы говорить о себе. Благодаря этому литература становится точным свидетелем культурных изменений.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 меняются семейные отношения, социальные роли и ощущение личной опоры. Через частные судьбы видны кризисы, разрывы связей и поиск новой идентичности.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культуры особенно важно, что проза не только рассказывает историю, но и помогает её осмыслить. Она превращает опыт времени в форму понимания человека и общества.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качества современной прозы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языка и выразительность интонации важнее красивой, но пустой фразы. Текст должен звучать естественно и при этом сохранять художественную дисциплину.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смысла позволяет читать произведение на нескольких уровнях: как историю героя, как семейную хронику и как размышление о времени.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достоверность делает персонажей убедительными, а композиционная цельность не даёт фрагментам распасться в набор случайных эпизодов.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проза избегает прямой морализации: она не навязывает вывод, а заставляет читателя самостоятельно сопоставлять личное, историческое и культурное.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Проза, которая умеет слышать своё время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качество прозы — это способность говорить о сложном современном мире без упрощений. Она соединяет личное и историческое, документ и вымысел, помогая увидеть человека в переменах.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2026-05-23T18:24:53Z</dcterms:created>
  <dcterms:modified xsi:type="dcterms:W3CDTF">2026-05-23T18:24:53Z</dcterms:modified>
</cp:coreProperties>
</file>