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работу выполняют приставки?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часть слова, которая умеет делать большие дела.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похоже на конструктор: у него могут быть корень, приставка, суффикс и окончание. Корень хранит главный смысл, а приставка помогает слову стать новым и понятнее.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уже знаем о слове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всегда стоит перед корнем. Она словно встречает слово первой и помогает ему сразу изменить смысл, не отделяясь от него ни пробелом, ни паузой.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влететь, переписать, досказать приставка находится в начале. Она пишется слитно с корнем и входит в состав слова, как его верный помощник.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 изменяется, но меняет значение всего слова. Из-за одной маленькой части слово может рассказать о движении, начале действия или другом оттенке смысла.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приставка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приставки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простое слово ехать. Оно называет само действие, без лишних подсказок. Но смысл можно уточнить, если посмотреть на начало слова внимательнее.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приставкой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Добавим приставку — и появляются уехать, приехать, переехать. Теперь уже понятно, откуда и куда движется предмет. Приставка делает слово точнее и интереснее.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как маленький помощник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79" y="1838242"/>
            <a:ext cx="488869" cy="55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7812" y="1838242"/>
            <a:ext cx="488869" cy="55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5165" y="1838242"/>
            <a:ext cx="419030" cy="55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Приставки, которые показывают движение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внутрь и наружу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вбежать и выбежать приставка показывает, куда движется человек. Одна маленькая часть слова помогает сразу увидеть направление, будто на дорожном указателе.
</a:t>
            </a:r>
            <a:endParaRPr lang="en-US" sz="1753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 цели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подъехать слышится приближение. Приставка под- подсказывает, что кто-то движется ближе к нужному месту. Это удобно и для речи, и для чтения.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уйти, прийти, перейти помогают не путаться в пути. Приставка делает действие точным, поэтому слушатель сразу понимает, что именно произошло.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приставка уже может показать, что действие только начинается.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учебных слов русского языка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начало в слове запеть или зашуметь сразу оживляет картину. Приставка помогает услышать первый момент события, будто оно только что стало заметным.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с противоположным значением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приставка меняет слово так, что действие становится другим по направлению или смыслу. Например, писать — переписать: действие повторяется, но уже иначе.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ходить — уходить и делать — переделать приставка добавляет новый оттенок. Она может показать изменение, завершение или повтор того же действия.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полезно сравнивать. Тогда видно, как одна приставка помогает передать противоположность, возврат или перестройку действия без длинных объяснений.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 корню добавляется приставка и рождается новое слово с новым смыслом.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приставка меняет слово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пишется слитно со словом: подбежал, зашёл. Она входит в состав слова и не может жить отдельно, как самостоятельный кусочек.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пишется отдельно: под столом, за домом. Между предлогом и словом можно поставить другое слово, и смысл останется понятным.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слова находится перед корнем и меняет значение слова, это приставка. Если же она стоит отдельно, это предлог.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предложение вслух и проверять смысл. Тогда приставка и предлог перестают путаться, как близнецы в одинаковых шапках.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приставку от предлога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674" y="1949757"/>
            <a:ext cx="435968" cy="435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775" y="1973979"/>
            <a:ext cx="435964" cy="3875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0574" y="1949757"/>
            <a:ext cx="435968" cy="43596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приставки помогают при чтении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легче 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подписал, перенёс, выбрал выглядят похоже, но приставка помогает быстро заметить разницу. Читатель сразу понимает, какое действие названо.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угадывается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подсказывает значение слова ещё до конца предложения. Это помогает читать увереннее и не останавливаться на каждом незнакомом слове.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становится спокойнее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смысл понятен сразу, текст читается легче и приятнее. Приставки работают как маленькие подсказки, а подсказки в учёбе очень любят все.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ходить — к разным дорогам
</a:t>
            </a:r>
            <a:pPr algn="l" indent="0" marL="0">
              <a:lnSpc>
                <a:spcPct val="100000"/>
              </a:lnSpc>
              <a:buNone/>
            </a:pPr>
            <a:r>
              <a:rPr lang="en-US" sz="44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ходить есть большая словесная семья. Если добавить приставку, получится переходить, заходить, выходить или уходить. Каждое новое слово словно выбирает свою дорожку на картинке-дереве и показывает, куда направилось действие.
</a:t>
            </a:r>
            <a:endParaRPr lang="en-US" sz="1255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писать — к новым смыслам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пис- тоже умеет удивлять. К нему присоединяются приставки, и появляются написать, переписать, записать. На рисунке такие слова можно показать как ветки, которые растут из одного ствола, но ведут к разным значениям.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 одной основы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Встреча с движением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в-, вы-, под- часто помогают показать направление. С ними слова становятся точнее: войти, выйти, подойти.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Начало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за-, на- нередко подсказывают, что действие только начинается. Так появляются слова запеть, зашуметь, налить.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Приближение и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при-, пере- помогают заметить приближение, возвращение или повтор. Поэтому мы говорим приехать, переписать, перебежать.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Постоянные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у-, под- тоже очень часто встречаются в книгах и тетрадях. Они помогают словам передавать изменение действия и делают речь живой.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приставки в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79" y="1838242"/>
            <a:ext cx="488869" cy="55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46541"/>
            <a:ext cx="542108" cy="542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846541"/>
            <a:ext cx="542108" cy="5421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приставки создают пары слов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действие — разные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лететь образуются прилететь и улететь. Приставка сразу показывает, откуда кто-то появился и куда потом отправился, будто маленькая стрелка в слове.
</a:t>
            </a:r>
            <a:endParaRPr lang="en-US" sz="1628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 изменением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пары писать — написать видно, что приставка может перевести действие в новый момент. А переписать подсказывает: текст уже меняли ещё раз.
</a:t>
            </a:r>
            <a:endParaRPr lang="en-US" sz="1628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растут из одного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даёт целую группу слов, которые похожи по смыслу, но не одинаковы. Приставка помогает каждой форме выбрать своё значение, как листочку — своё место на ветке.
</a:t>
            </a:r>
            <a:endParaRPr lang="en-US" sz="17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школьник может найти приставку в слове по смыслу и по месту в слове.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приставки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помогают выбрать самое точное слово. Вместо простого «сказал» писатель может написать «прошептал» или «воскликнул», и читатель сразу почувствует разную силу действия.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текст становится живее и выразительнее. Одно изменение в начале слова может показать движение, повтор или неожиданное событие, словно в слове спрятан маленький режиссёр.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делают описание ярким и понятным даже для младшего читателя. Благодаря им герой не просто идёт, а уходит, приходит или выбегает, и картина сразу оживает.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приставки нужны писателям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и за 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пользуемся приставками даже во время обычного обеда. Наливаем суп, вытираем ложку, открываем шкафчик. Такие слова помогают быстро понять, что именно мы делаем, и делают разговор дома понятным без лишних объяснений.
</a:t>
            </a:r>
            <a:endParaRPr lang="en-US" sz="1113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приставки встречаются почти в каждом втором слове. Ученики могут записать ответ, подчеркнуть ошибку, переписать упражнение. Благодаря приставке слово сразу подсказывает, какое действие нужно выполнить, и тетрадь становится аккуратнее.
</a:t>
            </a:r>
            <a:endParaRPr lang="en-US" sz="1006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и дома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тоже полно приставок: подвинуть мяч, убрать игрушки, выбежать из подъезда, открыть дверь. Эти слова звучат обычно, но именно приставки помогают увидеть движение и не перепутать одно действие с другим.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рядом с нами каждый день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путай приставку с предлогом. Приставка пишется слитно со словом, а предлог стоит отдельно и легко отделяется от слова другим словом.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смысл слова. Если перед корнем появилась часть, которая изменила действие, направление или начало, значит, это, скорее всего, приставка.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похожие слова парами. Пришёл и ушёл, зашёл и вышел отличаются именно приставками, поэтому важно читать их внимательно, а не по привычке.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выдели корень и прочитай слово целиком ещё раз. Такой спокойный проверочный шаг помогает не перепутать похожие формы и не потерять смысл.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важно обратить внимание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короткого текста приставки подсказывают, кто вошёл, вышел, подошёл или приехал. Читатель сразу видит старт события и не теряется.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приставки помогают понять, что действие изменилось: герой переписал, передвинул, закрыл или отодвинул предмет. Текст становится последовательным и понятным.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приставки показывают итог: что было сделано и куда всё пришло. Без них рассказ выглядел бы короче, но гораздо менее точным.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приставки помогают понять короткий текст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образуют новые слова из одной основы. Они добавляют оттенок значения, поэтому один и тот же корень может рассказать о движении, начале действия или повторе.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речь становится точной и удобной для понимания. Слова вроде подойти, выйти, переписать или зацвести помогают сразу представить, что именно происходит.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часть слова способна сильно изменить смысл всего слова. Именно поэтому приставки так важны: они работают тихо, но очень уверенно, как настоящие помощники.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работа приставок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— маленькие мастера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корнем, пишется слитно и помогает слову менять значение. Она делает речь точной, яркой и понятной, а в словах работает почти как незаметный волшебник.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2026-05-21T23:49:14Z</dcterms:created>
  <dcterms:modified xsi:type="dcterms:W3CDTF">2026-05-21T23:49:14Z</dcterms:modified>
</cp:coreProperties>
</file>