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Т. А. Гофман: писатель, художник, музыкант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фантазия спорит с повседневностью, создан Гофманом.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эпоха Гофмана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жил в переломное время после революций и войн, когда особенно ценили чувство, воображение и внутреннюю свободу. Именно в такой атмосфере он создал миры, где обычная жизнь неожиданно становится таинственной и тревожной.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Кёнигсберг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родился в Кёнигсберге в 1776 году. Этот город стал для него первой школой наблюдательности и знакомства с культурной жизнью.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семейной традиции он окончил Кёнигсбергский университет и готовился к службе чиновника. Закон стал для него профессией, но не призванием.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юности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подростком Гофман всерьёз занимался музыкой. Она рано стала для него языком чувств и способом выразить то, что трудно сказать словами.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книги Канта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увлекался рисунком и много размышлял о литературе и искусстве. Идеи Канта помогли ему увидеть в творчестве особый, свободный мир.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учёба и первые интересы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долго работал по юридической линии: был чиновником и судьёй. Эта деятельность требовала точности, дисциплины и постоянной подчинённости правилам.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свобода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 сочинял музыку, писал, рисовал и создавал иллюстрации. В его жизни строгая служба и свободное искусство часто сталкивались между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одной личности
</a:t>
            </a:r>
            <a:endParaRPr lang="en-US" sz="28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первые опыты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Гофман пробовал себя в музыке и рисунке. Литература не была его первой дорогой, но позже стала главным способом самовыражения.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художественного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позволила ему соединять сказку, сатиру и наблюдение за человеком. Обычное в его текстах раскрывалось как удивительное и тревожное.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самые известные произведения. В этот период Гофман окончательно утвердился как писатель с неповторимым стилем.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Гофман пришёл к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любил фантастику и контрасты: рядом могут существовать смешное и страшное, реальное и невероятное, домашний уют и чувство угрозы.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видят сны, встречают двойников, куклы и автоматы. Эти образы помогают показать, как легко человек теряет уверенность в себе и в мире.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важно внутреннее состояние героя. Страх, одиночество и мечта о прекрасном становятся не менее значимыми, чем само событие сюжета.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романтизма у Гофмана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«Крошка Цахес, по прозванию Циннобер»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Сказка-сатира вышла в 1819 году. В её центре — жалкий и ничем не примечательный Цахес, которому волшебство дарит чужую славу.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приписывают ему чужие успехи и восхищаются тем, чего он не заслужил. Так Гофман показывает силу обмана и ошибки толпы.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высмеивает ложную значимость, карьеризм и слепое преклонение перед внешним успехом. За красивой оболочкой здесь скрыта пустота.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сюжет превращается в острую сатиру на общество, где мнение большинства легко подменяет правду.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«Щелкунчик и мышиный король»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1816 года соединяет домашний уют, волшебное превращение и борьбу со злом. Щелкунчик запоминается не красотой, а верностью, смелостью и внутренней силой.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чудо рождается там, где есть воображение и доброта. Позже именно этот сюжет вдохновил П. И. Чайковского на знаменитый балет.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1816 года раскрывает детский страх, который не исчезает с возрастом. Взрослый человек тоже может оставаться беззащитным перед давним ужасом.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Коппелиуса вызывает тревогу и недоверие. Особенно пугает мотив механической куклы, похожей на живого человека только внешне.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показывает, как воображение усиливает страх и разрушает ощущение безопасности. Из-за этого мир героя начинает казаться ненадёжным и чужим.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«Песочный человек» и тема страха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фантастика у Гофмана почти всегда связана с психологией героя.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фантастики и двойственности показывает, что писатель прежде всего исследовал человека и его внутренний разлад.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Гофмана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Э. Т. А. Гофмана; учебный материал по литературе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призвание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не только писал о музыке, но и сам занимался ею профессионально. Он сочинял, дирижировал и видел в музыкальном искусстве особый способ выразить чувства, которые трудно передать словами.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в его книгах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музыканты часто отличаются тонкой душевной организацией и живым воображением. Через их образы Гофман показывает, что подлинный талант требует внутренней свободы и чуткости.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души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Гофмана музыка передаёт не только красоту звука, но и состояние человека. Она звучит там, где нужно показать вдохновение, мечту, тревогу или стремление к идеалу.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высокого искусства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Гофмана музыка становится знаком настоящего искусства, которое возвышает человека над повседневностью. Именно поэтому музыкальные сцены у него всегда имеют особый смысл и настроение.
</a:t>
            </a:r>
            <a:endParaRPr lang="en-US" sz="1196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и произведениях Гофмана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и произведениях Гофмана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Гофмана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наиболее известные произведения Гофмана, их год, жанр и главная тема.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тексты относятся к сказке и новелле: именно в этих жанрах Гофман особенно ярко соединял фантастику, сатиру и психологическое напряжение.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Э. Т. А. Гофмана, указанные в программе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и повседневной жизни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Гофмана город никогда не выглядит просто фоном. Обычные улицы, дома и комнаты внезапно становятся местом странных событий, и читатель начинает замечать тревогу в самом привычном мире.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Чиновники, лавочники, соседи и случайные прохожие у него часто ведут себя так, будто за будничными разговорами скрывается нечто тайное. Это усиливает ощущение, что реальность может оказаться обманчивой.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фантастику особенно убедительной: чудо появляется не в далёкой стране, а рядом с человеком. Поэтому у Гофмана город часто кажется одновременно знакомым и пугающим.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фантастический сюжет у Гофмана
</a:t>
            </a:r>
            <a:pPr algn="l" indent="0" marL="0">
              <a:lnSpc>
                <a:spcPct val="90000"/>
              </a:lnSpc>
              <a:buNone/>
            </a:pPr>
            <a:r>
              <a:rPr lang="en-US" sz="9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характерная для «Песочного человека», «Щелкунчика» и «Крошки Цахеса».
</a:t>
            </a:r>
            <a:endParaRPr lang="en-US" sz="25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отражение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зеркале герой видит самого себя, но будто бы не узнаёт. В другом — рядом появляется двойник, который повторяет жесты и слова. У Гофмана такие сцены заставляют задуматься, что делает личность настоящей и целостной.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Кукла, похожая на живую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сидит нарядная кукла, улыбается, двигается и даже кажется воспитанной. Но чем внимательнее на неё смотрят, тем сильнее ощущение тревоги: перед нами не человек, а лишь искусная имитация жизни.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 и холод механики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внезапно оживает механизм, который отвечает, танцует или играет музыку. Такое чудо не радует, а пугает, потому что оно подменяет живое движение бездушной точностью и разрушает доверие к миру.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Двойники, куклы и автоматы в творчестве Гофмана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сатира у Гофмана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умел соединять смешное и страшное так, что читатель сначала улыбается, а потом замечает скрытую насмешку над человеческими слабостями и глупостью.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высмеивал людей, которые гонятся за должностью, славой и внешним блеском, но не имеют ни таланта, ни внутренней честности.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помогала писателю говорить о серьёзных проблемах без прямых поучений: недостатки общества становились видны через необычный сюжет и забавные ситуации.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сатира становится там, где сказка показывает ложных авторитетов, пустую учёность и слепое восхищение тем, что выглядит красиво, но не является ценным.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не ограничивался одним типом текста: он свободно переходил от сказки к новелле и от сатиры к более крупным формам.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сказка и новелла: именно они лучше всего передают фантастику, напряжение и иронию, характерные для Гофмана.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Гофман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Э. Т. А. Гофмана, упомянутых в презентации; схема носит обобщающий характер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темы Гофмана повлияли на Гоголя, Достоевского, По и других писателей, которые тоже изображали странность, страх и скрытую двойственность человека.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сюжеты вдохновляли композиторов, художников, режиссёров и балетмейстеров. Благодаря этому произведения Гофмана вышли далеко за пределы литературы и стали частью культуры в целом.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известен «Щелкунчик»: он превратился в любимую театральную историю и прочно вошёл в новогоднюю традицию во многих странах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Гофмана на литературу и искусство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309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жизни и творчестве Гофмана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биографии, профессиях и основных темах писателя.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Гофмана соединяла службу и творчество, а его произведения выросли из интереса к музыке, фантастике и внутреннему миру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Э. Т. А. Гофмане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и сегодня остаётся современным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напоминает, что за привычными вещами могут скрываться чудо, страх и обман. Его книги учат смотреть глубже, ценить воображение и не путать внешнюю блестящесть с настоящей сущностью.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2026-05-23T03:18:52Z</dcterms:created>
  <dcterms:modified xsi:type="dcterms:W3CDTF">2026-05-23T03:18:52Z</dcterms:modified>
</cp:coreProperties>
</file>