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840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завоевание Италии, репортёры и нервная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новости и мозг показывают, как устроен мир.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458400" y="378900"/>
            <a:ext cx="60855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идея и маршрут презентации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 посмотрим, как Рим подчинял Италию, чем занимается репортёр и почему нервная система влияет на поведение. Темы разные, но везде важны правила, выбор и последствия.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5000" y="13264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5710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Италия была важна для Рима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45100" y="1125775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Апеннинский полуостров соединял север и юг Италии, а его дороги и побережья облегчали торговлю, передвижение войск и контроль над важными пунктами.
</a:t>
            </a:r>
            <a:endParaRPr lang="en-US" sz="1323" dirty="0"/>
          </a:p>
        </p:txBody>
      </p:sp>
      <p:sp>
        <p:nvSpPr>
          <p:cNvPr id="11" name="Text 3"/>
          <p:cNvSpPr txBox="1"/>
          <p:nvPr/>
        </p:nvSpPr>
        <p:spPr>
          <a:xfrm>
            <a:off x="345100" y="2049700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соперников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сталкивался не с одним противником, а с разными соседями: этрусками, латинами, самнитами и городами Южной Италии. Это требовало долгой и гибкой стратегии.
</a:t>
            </a:r>
            <a:endParaRPr lang="en-US" sz="1323" dirty="0"/>
          </a:p>
        </p:txBody>
      </p:sp>
      <p:sp>
        <p:nvSpPr>
          <p:cNvPr id="12" name="Text 4"/>
          <p:cNvSpPr txBox="1"/>
          <p:nvPr/>
        </p:nvSpPr>
        <p:spPr>
          <a:xfrm>
            <a:off x="345100" y="2973625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к 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разделяли области, но не делали Италию непроходимой. Кто контролировал перевалы и дороги, тот мог быстрее перемещать армию и влиять на союзников.
</a:t>
            </a:r>
            <a:endParaRPr lang="en-US" sz="1323" dirty="0"/>
          </a:p>
        </p:txBody>
      </p:sp>
      <p:sp>
        <p:nvSpPr>
          <p:cNvPr id="13" name="Text 5"/>
          <p:cNvSpPr txBox="1"/>
          <p:nvPr/>
        </p:nvSpPr>
        <p:spPr>
          <a:xfrm>
            <a:off x="345100" y="3897550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через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помогает понять, что одна победа мало что решала. Для Рима важнее было удерживать сеть путей, городов и союзов по всему полуострову.
</a:t>
            </a:r>
            <a:endParaRPr lang="en-US" sz="13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Рим: от города к республике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753 год до н. э.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легенде, Рим возник в 753 году до н. э. как небольшой город на Тибре, где жизнь была связана с переправами, торговлей и защитой поселения.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509 год до н. э.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509 году до н. э. царей изгнали, и Рим стал республикой. Управление перешло к сенату, народным собраниям и избираемым должностным лицам.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царей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городом правили цари. Власть была сосредоточена у одного правителя, но постепенно росла роль знатных родов и городского совета.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89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граждан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Граждане служили в армии и защищали город как своё общее дело. Именно такая система помогла Риму накапливать силы для будущих завоеваний.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Рим шаг за шагом подчинял Италию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продвижение Рима шло волнами: после каждого этапа расширялись контроль и влияние в центре и на юге полуострова.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Рим продвигался, тем прочнее становились его позиции: победы усиливали армию, а новые территории открывали путь к следующему этапу.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исторической последовательности событий завоевания Италии; 753–275 гг. до н. э.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848908"/>
            <a:ext cx="3887700" cy="124063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в Италии после завоеваний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завоеваний Рим не просто присоединял города, а выстраивал удобную для себя систему управления и обязанностей.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стала единой не сразу: Рим соединял разные земли через обязанности, право и инфраструктуру, не уничтожая всё местное сразу.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римского завоевания Италии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Таймлайн завоевания Италии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ключевых датах и этапах римского расширения в Италии.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3594" y="1180190"/>
            <a:ext cx="309900" cy="247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1794" y="1180190"/>
            <a:ext cx="309900" cy="247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7719" y="1166417"/>
            <a:ext cx="309900" cy="2754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Мини-итог: как Рим стал главной силой Италии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армии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над соседями дали Риму опыт, союзников и более сильную армию. Каждый новый успех делал следующий шаг проще, потому что сопротивление противников становилось всё слабее.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и управление сделали покорённые земли частью одной системы. Рим стал центром, потому что его решения касались не только столицы, но и всей Италии.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 договоры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с городами были не менее важны, чем сражения. Рим умел договариваться так, чтобы партнёры зависели от него, но продолжали жить по своим правилам.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дорог помогала быстрее отправлять войска, сообщения и снабжение. Благодаря этому Рим мог держать под контролем далёкие области и реагировать на угрозы без промедления.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репортёр и что он делает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03000" y="1401525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новость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Репортёр ищет событие, замечает важное и быстро собирает сведения. Его задача — понять, что произошло, и не упустить детали, которые потом помогут читателю.
</a:t>
            </a:r>
            <a:endParaRPr lang="en-US" sz="1099" dirty="0"/>
          </a:p>
        </p:txBody>
      </p:sp>
      <p:sp>
        <p:nvSpPr>
          <p:cNvPr id="11" name="Text 3"/>
          <p:cNvSpPr txBox="1"/>
          <p:nvPr/>
        </p:nvSpPr>
        <p:spPr>
          <a:xfrm>
            <a:off x="703000" y="2341487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2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сведения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он проверяет факты: сверяет время, место, имена и цифры. Для этого нужны очевидцы, документы и комментарии людей, которые знают ситуацию.
</a:t>
            </a:r>
            <a:endParaRPr lang="en-US" sz="1142" dirty="0"/>
          </a:p>
        </p:txBody>
      </p:sp>
      <p:sp>
        <p:nvSpPr>
          <p:cNvPr id="12" name="Text 4"/>
          <p:cNvSpPr txBox="1"/>
          <p:nvPr/>
        </p:nvSpPr>
        <p:spPr>
          <a:xfrm>
            <a:off x="703000" y="3281437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Написать понятно
</a:t>
            </a:r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сбора информации журналист пишет материал простым и точным языком. Хороший текст помогает понять событие без лишних эмоций и путаницы.
</a:t>
            </a:r>
            <a:endParaRPr lang="en-US" sz="1173" dirty="0"/>
          </a:p>
        </p:txBody>
      </p:sp>
      <p:sp>
        <p:nvSpPr>
          <p:cNvPr id="13" name="Text 5"/>
          <p:cNvSpPr txBox="1"/>
          <p:nvPr/>
        </p:nvSpPr>
        <p:spPr>
          <a:xfrm>
            <a:off x="703000" y="4221387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8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Передать читателю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Репортёр может работать для газеты, сайта, радио или видео. Формат меняется, но главное остаётся прежним: точность, нейтральность и уважение к фактам.
</a:t>
            </a:r>
            <a:endParaRPr lang="en-US" sz="112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9525" y="12278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84180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работа журналиста становится опасной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45100" y="1268145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и толпа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зонах конфликтов и при массовых столкновениях репортёру угрожают травмы, паника и непредсказуемое поведение толпы. Здесь особенно важны осторожность, дистанция и чёткое понимание обстановки.
</a:t>
            </a:r>
            <a:endParaRPr lang="en-US" sz="1168" dirty="0"/>
          </a:p>
        </p:txBody>
      </p:sp>
      <p:sp>
        <p:nvSpPr>
          <p:cNvPr id="11" name="Text 3"/>
          <p:cNvSpPr txBox="1"/>
          <p:nvPr/>
        </p:nvSpPr>
        <p:spPr>
          <a:xfrm>
            <a:off x="345100" y="2302110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Стихийные бедствия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наводнений, пожаров и землетрясений условия меняются очень быстро. Журналисту приходится работать среди шума, дыма, воды или разрушений, где ошибка может стоить времени и безопасности.
</a:t>
            </a:r>
            <a:endParaRPr lang="en-US" sz="1168" dirty="0"/>
          </a:p>
        </p:txBody>
      </p:sp>
      <p:sp>
        <p:nvSpPr>
          <p:cNvPr id="12" name="Text 4"/>
          <p:cNvSpPr txBox="1"/>
          <p:nvPr/>
        </p:nvSpPr>
        <p:spPr>
          <a:xfrm>
            <a:off x="345100" y="3336140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 переезды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создают поездки, ночные выезды и съёмки в незнакомых местах. На дороге важны транспорт, освещение, погода и связь с редакцией, потому что задержка может быть критичной.
</a:t>
            </a:r>
            <a:endParaRPr lang="en-US" sz="1168" dirty="0"/>
          </a:p>
        </p:txBody>
      </p:sp>
      <p:sp>
        <p:nvSpPr>
          <p:cNvPr id="13" name="Text 5"/>
          <p:cNvSpPr txBox="1"/>
          <p:nvPr/>
        </p:nvSpPr>
        <p:spPr>
          <a:xfrm>
            <a:off x="345100" y="4370148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и давление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Ложные сведения, давление источников и нехватка защиты повышают риск не только для человека, но и для новости. Если не проверить данные, можно навредить и себе, и аудитории.
</a:t>
            </a:r>
            <a:endParaRPr lang="en-US" sz="116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0552" y="1151850"/>
            <a:ext cx="6010096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и проверки фактов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о том, что помогает репортёру оставаться в безопасности и не распространять ошибочную информацию.
</a:t>
            </a:r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снижает личный риск, а проверка источников уменьшает вероятность ошибки и слухов в новости.
</a:t>
            </a:r>
            <a:endParaRPr lang="en-US" sz="1124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работы журналиста и базовых принципов фактчекинга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56" y="1155650"/>
            <a:ext cx="259875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094" y="3032075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15744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09294" y="3056615"/>
            <a:ext cx="309900" cy="247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этические принципы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цитат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 обязан передавать слова точно, без искажения смысла. Даже небольшая неточность меняет восприятие события и может ввести аудиторию в заблуждение.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8365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людям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Чужая беда не должна становиться поводом для эффектной подачи. Репортаж важен, но уважение к пострадавшим и их близким важнее сенсации.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30930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обвинений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публиковать обвинения, если они не подтверждены несколькими надёжными источниками. Сначала проверка, затем выводы — иначе новость превращается в слух.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30930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Честная подача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материал помогает понять событие, а не просто удивляет. Когда факты отделены от мнения, читателю легче доверять сообщению и делать собственные выводы.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новости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показывает порядок действий репортёра от первого сигнала до выпуска материала.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90625" y="252125"/>
            <a:ext cx="75057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 профессии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607805" y="14015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 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 работает быстро, но не должен жертвовать точностью. Даже в срочной ситуации важно отделять факты от предположений и не торопиться с выводами.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607805" y="31233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риску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условия требуют подготовки: знание маршрута, связь с редакцией, работа в паре и внимание к обстановке помогают снизить риск во время репортажа.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485085" y="14015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 факт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информации защищает не только аудиторию, но и саму редакцию. Один неверный факт может испортить доверие к целому материалу.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485085" y="31233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героям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людям делает новость честной и профессиональной. Хороший репортаж сообщает важное событие без лишней жесткости и сенсационности.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56" y="1155650"/>
            <a:ext cx="259875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3594" y="1180190"/>
            <a:ext cx="309900" cy="247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6806" y="1155650"/>
            <a:ext cx="259875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94169" y="1155650"/>
            <a:ext cx="297000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и функции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реакция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принимает сигналы из внешнего мира и изнутри организма. Она помогает быстро реагировать на свет, звук, боль и другие изменения вокруг.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привычные действия — от моргания до улыбки — становятся возможны благодаря работе нервной системы. Она непрерывно регулирует состояние организма.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поведение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внимание и поведение тоже зависят от нервной системы. Именно она помогает учиться, запоминать правила и выбирать подходящее действие.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управления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и спинной мозг обрабатывают информацию, а нервы передают сигналы по всему телу. Вместе они координируют движения и работу органов.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возникают рефлексы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врождённые реакции отличаются от выученных связей между сигналом и поступком.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годы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жизни особенно важны для развития коры больших полушарий.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годы жизни особенно важны для развития речи, самоконтроля и обучения: именно тогда кора активно формирует связи между опытом и поведением.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 о развитии высшей нервной деятельности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формируются привычки и навыки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помогает мозгу переводить действие из разряда трудного в привычное. Чем чаще упражнение, тем меньше внимания оно требует.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повторения действие требует меньше внимания и выполняется всё быстрее, потому что мозг создаёт устойчивую привычку или навык.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 о формировании навыков и привычек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сон влияет на учёбу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3240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Вечернее повторение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материала перед сном помогает лучше закрепить новую информацию, потому что мозг продолжает её обрабатывать во время отдыха.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08125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отдых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сон поддерживает восстановление сил и укрепляет память. После нормального сна легче сосредоточиться на уроках и быстрее отвечать на вопросы.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3010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Недосып и его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сон короткий, внимание становится менее устойчивым, а реакции — медленнее. Из-за этого возрастает число ошибок и падает настроение.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895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режим, перерывы и чередование учёбы с отдыхом помогают подросткам учиться эффективнее и не перегружать нервную систему.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вывод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журналистика и нейронаука по-разному, но одинаково учат видеть связи: между прошлым и властью, фактом и слухом, сигналом и поведением. В этом и есть сила знаний.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2026-07-26T10:28:34Z</dcterms:created>
  <dcterms:modified xsi:type="dcterms:W3CDTF">2026-07-26T10:28:34Z</dcterms:modified>
</cp:coreProperties>
</file>