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 — международный язык?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важен в мире: от ООН до интернета и переводов.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язык международным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Международным называют язык, на котором люди из разных стран общаются, учатся, читают новости и работают вместе. Важны число говорящих, изучение за рубежом, роль в организациях и присутствие в медиа.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Ethnologue, оценки общего числа говорящих, 2024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говорят по-русски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носителей, русский изучают в школах, вузах и на курсах, поэтому его аудитория шире, чем число тех, для кого он родной.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входит в число самых распространённых языков мира, хотя уступает английскому, китайскому и испанскому.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среди языков международного общения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 — один из шести официальных языков ООН; это важный признак международного статуса.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статус в ООН показывает, что язык нужен не только внутри одной страны, но и в международной работе.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справочные материалы о шести официальных языках ООН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русского к широкому распространению
</a:t>
            </a:r>
            <a:endParaRPr lang="en-US" sz="2991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становится языком литературы, науки и общественного общения, а книги и журналы расширяют его влияние.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выполняет роль общего языка общения между республиками, школами, учреждениями и городами.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сохраняет важное значение в странах СНГ и в русскоязычных сообществах за рубежом.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укрепляется вместе с ростом государства, развитием образования, печати и научной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русский слышен сегодня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широко используется в Беларуси, Казахстане и Кыргызстане, где он помогает общаться в семье, школе и повседневных делах.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Ближний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Балтии, Германии и Израиле русский слышен в общинах, магазинах, культурных центрах и семейном общении.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и Канаде он сохраняется в семьях эмигрантов, в кружках, школах выходного дня и на онлайн-платформах.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медиа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активно используется в новостных сайтах, соцсетях и видео, поэтому остаётся заметным в цифровой среде.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русский часто помогает людям из разных стран понимать друг друга в быту, учёбе и 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распространённости к международному статусу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 становится заметным за пределами одной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 ООН и дипломатии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статус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входит в число официальных языков ООН, а значит используется в международных документах, заседаниях и официальных сообщениях на равных с другими языками.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русском готовят переводы резолюций, отчётов и справочных материалов, чтобы их могли читать дипломаты, эксперты и представители разных стран.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Синхронный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крупных встречах русский нужен для работы переводчиков, которые обеспечивают быстрое и точное понимание сказанного участниками переговоров.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международного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помогает обсуждать договоры, соглашения и нормы, которые важны для сотрудничества государств и решения общих вопросов.
</a:t>
            </a:r>
            <a:endParaRPr lang="en-US" sz="9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материалам о распространении русского языка; точные доли зависят от методики
</a:t>
            </a:r>
            <a:endParaRPr lang="en-US" sz="559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карта русскоязычного мира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живёт в разных странах благодаря миграции, образованию и семейным связям, а не только из-за географии бывшего СССР.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русскоязычных сосредоточена в Евразии, но заметные сообщества есть и в других частях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преподавании русского языка за рубежом; университетские и школьные программы
</a:t>
            </a:r>
            <a:endParaRPr lang="en-US" sz="59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зачем изучают русский язык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учат и там, где он нужен в жизни, и там, где он интересен как предмет изучения.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изучают по разным причинам: для общения, образования, работы и интереса к культуре.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источник интереса к русскому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на века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Толстого, Достоевского и Чехова давно вышли за пределы России. Их читают в школах и университетах, потому что они помогают понять характеры, историю и ценности разных эпох.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читатели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переводилась на десятки языков, поэтому с ней знакомятся даже те, кто не изучает русский. Переводы открывают дорогу к языку: после книги многим хочется услышать оригинал.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балет, кино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русскому поддерживают не только книги, но и сцена, музыка и фильмы. Когда дети смотрят балет, слушают оперу или видят экранизацию, язык становится частью живого культурного опыта.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новых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работает как мост между прошлым и настоящим. Если произведения продолжают изучать, ставить в театре и обсуждать, русский язык остаётся значимым и для новых поколений учеников.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 переводах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узнают по всему миру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читают не только как роман в стихах, но и как важный образец русской культуры. Переводы помогают передать ритм, характеры и атмосферу эпохи, хотя оригинал остаётся особенно выразительным. Именно поэтому произведение часто включают в программы по мировой литературе.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Роман, который обсуждают в разных странах
</a:t>
            </a:r>
            <a:pPr algn="ctr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 мир» известна как масштабное произведение о семье, истории и войне. На разных языках читатели открывают в нём не только сюжет, но и вопросы о выборе, долге и человеческой ответственности. Книга давно стала частью мирового литературного канона.
</a:t>
            </a:r>
            <a:endParaRPr lang="en-US" sz="867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в руках переводчиков
</a:t>
            </a:r>
            <a:pPr algn="ctr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«Преступление и наказание» переводили много раз, потому что роман вызывает интерес у читателей разных возрастов и стран. Через перевод к нему приходят новые поколения, а вместе с ним — к русскому языку, его стилю и особой интонации.
</a:t>
            </a:r>
            <a:endParaRPr lang="en-US" sz="87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советской науки, техники и космонавтики; значения на графике — качественная шкала для наглядности.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 науке, технике и космосе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стал важным для описания новых открытий, инженерных решений и космических проектов XX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показывают устойчивый рост научной и технической роли русского языка, особенно после середины XX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 медиа и интернете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широко используется в новостных сайтах и информационных агентствах. Благодаря этому новости на языке быстро распространяются между странами и помогают поддерживать общий информационный простор.
</a:t>
            </a:r>
            <a:endParaRPr lang="en-US" sz="1143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социальных сетях на русском пишут пользователи из разных регионов мира. Здесь язык нужен для общения, обмена мнениями, поиска друзей и участия в общих обсуждениях.
</a:t>
            </a:r>
            <a:endParaRPr lang="en-US" sz="1251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стримы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Видеоплатформы сделали русский слышимым для большой аудитории. Обзоры, уроки, интервью и развлекательные ролики помогают языку оставаться живым и заметным в международной цифровой среде.
</a:t>
            </a:r>
            <a:endParaRPr lang="en-US" sz="1232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Онлайн-энциклопедии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присутствует в онлайн-энциклопедиях, словарях и образовательных ресурсах. Это делает язык доступным для учебы, самостоятельного поиска информации и сравнения материалов на разных языках.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международного языка у русского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какие качества помогают русскому оставаться важным языком общения между странами.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сочетает несколько признаков международного языка сразу: официальный статус, культурное влияние и заметное присутствие в цифровой среде.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об официальных языках ООН, распространении русского языка и его культурной роли.
</a:t>
            </a:r>
            <a:endParaRPr lang="en-US" sz="5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международная роль русского не везде одинакова
</a:t>
            </a:r>
            <a:endParaRPr lang="en-US" sz="2133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влияние языка в зависимости от региона, школы, культуры и повседневного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в повседневной жизни людей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русский остаётся языком, на котором говорят дома, обсуждают планы и передают традиции детям. Для таких семей он связан не только с учебой, но и с личной памятью.
</a:t>
            </a:r>
            <a:endParaRPr lang="en-US" sz="1334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магазинах, на вокзалах и в транспорте русский помогает быстро понять просьбы, объявления и указатели. Это делает его особенно удобным в обычных городских ситуациях.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деловой переписке русский используют для договорённостей, сообщений и коротких рабочих инструкций. Он удобен там, где важны точность, ясность и быстрое понимание.
</a:t>
            </a:r>
            <a:endParaRPr lang="en-US" sz="1334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России, Беларуси, Казахстане и других странах бывшего СССР русский нередко помогает людям с разным родным языком понимать друг друга в повседневных делах и общих проектах.
</a:t>
            </a:r>
            <a:endParaRPr lang="en-US" sz="1305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поездок русский часто нужен, чтобы спросить дорогу, купить билет или объяснить свои пожелания. Даже короткий разговор может сделать путешествие проще и спокойнее.
</a:t>
            </a:r>
            <a:endParaRPr lang="en-US" sz="13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экспертная оценка по шести признакам международного языка на основе общих сведений о русском языке.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международного языка у русского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помогает увидеть, какие стороны сильнее всего поддерживают международный статус языка.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показатели связаны с ООН и культурой; обучение за рубежом заметно, но уступает по масштабу.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назвать русский международным языком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но с оговоркой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можно назвать международным языком, потому что им пользуются в разных странах, а его значение выходит за пределы одной территории. Однако его глобальный охват меньше, чем у английского.
</a:t>
            </a:r>
            <a:endParaRPr lang="en-US" sz="877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 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роль русского в Евразии, где он помогает в учёбе, работе, повседневном общении и культурном обмене. Здесь язык часто выполняет практическую объединяющую функцию.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в дипломатии и культуре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в ООН, переводы книг, фильмы и образовательные программы показывают, что русский нужен не только в быту. Он остаётся значимым языком международного общения и культурного обмена.
</a:t>
            </a:r>
            <a:endParaRPr lang="en-US" sz="903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Поддерживается диаспорой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Русскоязычные сообщества за рубежом сохраняют язык в семье, школах, СМИ и общественной жизни. Именно они помогают русскому звучать далеко за пределами стран, где он является основным.
</a:t>
            </a:r>
            <a:endParaRPr lang="en-US" sz="91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международный статус подтверждён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можно считать международным: его знают миллионы людей, он признан в ООН, связан с сильной культурой и активно используется в образовании, медиа и интернете.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2026-05-31T00:30:38Z</dcterms:created>
  <dcterms:modified xsi:type="dcterms:W3CDTF">2026-05-31T00:30:38Z</dcterms:modified>
</cp:coreProperties>
</file>