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Вампилов: жизнь и творчество в письмах и воспоминаниях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воспоминания открывают Вампилова как живого человека и драматурга.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письма и мемуары писателя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письма сохраняют интонацию автора, его повседневность и рабочие сомнения. Воспоминания современников добавляют детали характера, привычек и общения. Вместе они помогают точнее увидеть, как биография Вампилова связана с темами его пьес.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Вампилов родился в Черемхово в 1937 году и рос в послевоенной Сибири, где быт был простым, а человеческие связи — особенно тесными и заметными.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родных и земляков подчеркивают его наблюдательность: он рано начал замечать интонации речи, жесты и поведение людей в самых обычных ситуациях.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Иркутская и сибирская среда стала для него не только местом жизни, но и источником будущих художественных впечатлений, вошедших в его драматургию.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сибирская среда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круг в письмах и фотографиях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близкие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письма и домашние фотографии показывают Вампилова как скромного, собранного и внимательного юношу. Поддержка матери, учителей и друзей помогала ему в учебе и первых литературных опытах.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свидетельства раскрывают послевоенный быт без украшений: скромные условия жизни, устойчивую привязанность к дому и привычку прислушиваться к настроению других людей. Так формировалась его внутренняя чуткость.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А. В. Вампилова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быстро развивался его творческий путь.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Вампилова была короткой, но чрезвычайно насыщенной: за несколько лет он успел пройти путь от студента до признанного драматурга.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сведения, письма и воспоминания современников А. В. Вампилова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годы и литературное самоопределение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1955: поступление в Иркутский университет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Университетские годы стали временем поиска собственного голоса. В общении и письмах заметны юмор, дисциплина и живой интерес к языку окружающих.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1950-х: первые литературные пробы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читает современную прозу, пробует себя в сатирических формах и все внимательнее наблюдает за речью людей, превращая повседневность в материал для письма.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1960: выбор драматургии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приходит понимание, что театр точнее других форм передает живую человеческую речь, скрытые конфликты и моральный выбор.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чаще всего пишут письма А. В. Вампилова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показывают, как тесно у него были связаны литературная работа и повседневные заботы.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творческая работа и бытовая неустроенность; это подтверждает, что писатель постоянно жил в режиме внутреннего напряжения.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А. В. Вампилова, 1950–1972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275" y="3253685"/>
            <a:ext cx="242100" cy="193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редакции и знакомство с реальной жизнью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Газетная работа приблизила его к повседневному языку, местным новостям и интонациям обычных людей, которые затем стали важной частью его драматургии.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без насмешки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коллег говорят о сдержанности и тонкой иронии. Он умел видеть в обыденном и смешное, и тревожное, не упрощая человека.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Редакционный опыт научил замечать бытовые детали и характерные конфликты. Это усилило реалистическую основу его пьес и сделало сценическую речь убедительной.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Провинциальная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редакции помогла ему почувствовать ритм провинциального города. Именно поэтому в его пьесах так узнаваемы обстановка, разговоры и жизненные обстоятельства.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пьесы: путь к собственному голосу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Черновики, которые не спешили становиться пьесами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Вампилова рождались медленно: он многократно правит сцены, сомневается в развязках и ждет отклика от друзей. В этих черновиках уже слышны темы случайности и нравственного выбора, но автор еще ищет точный тон для их выражения.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и драматическое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вспоминали, что Вампилов долго добивался равновесия между шуткой и внутренней болью персонажа. Он не хотел ни прямой назидательности, ни пустого комизма, поэтому каждую бытовую ситуацию превращал в разговор о совести и достоинстве.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сценические опыты показали, что реальная жизнь интересует его не как фон, а как источник конфликтов. Из повседневных разговоров, случайных встреч и человеческих слабостей вырастал новый драматургический язык, ставший основой зрелых пьес.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складывалась литературная репутация Вампилова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рукописи к признанию прослеживается по письмам, откликам друзей и театральной практике.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объединила бытовую узнаваемость, мягкий юмор и серьезный разговор о доверии, семейной ответственности и праве человека на сострадание.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«Старший сын» как первый большой успех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Вампилов не отделяет успех от тревоги: его волнуют точность диалогов, сценическое решение и то, как зритель поймет скрытый смысл ситуации.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«Старший сын» закрепил за ним репутацию драматурга, способного из простой случайности вырастить разговор о нравственном выборе и человеческом достоинстве.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«Утиная охота»: пьеса о кризисе совести и внутренней пустоте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«Утиной охоте» герой оказывается в состоянии духовной усталости, когда привычная жизнь уже не приносит опоры, а выбор перестает быть ясным. Драма строится на ощущении внутреннего распада.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особенно отмечали психологическую точность пьесы и ее непростую сценическую судьбу. В ней личный кризис превращается в точный разговор о совести, саморазрушении и утрате смысла.
</a:t>
            </a:r>
            <a:endParaRPr lang="en-US" sz="10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чаще всего отмечают мемуаристы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характеристики из разных воспоминаний складываются в устойчивый психологический портрет без официальной маски и литературного пафоса.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наблюдательность и внутренняя требовательность: именно они объясняют и точность его драматургии, и постоянную самооценку.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современников А. В. Вампилова, опубликованные в мемуарных сборниках и литературных изданиях
</a:t>
            </a:r>
            <a:endParaRPr lang="en-US" sz="8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редакторы были для Вампилова первым кругом читателей: с ними он проверял интонацию, спорные сцены и правдоподобие персонажей.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Актеры и режиссеры помогали увидеть пьесу как сценическое действие, а не только как текст, поэтому его замыслы проходили через живую театральную практику.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Иркутская среда дала ему опору и понимание местной жизни, а московская — более широкий профессиональный взгляд, критику и возможность признания.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Друзья, коллеги и театральная среда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контактах особенно ценились его умение слушать, уважение к собеседнику и редкое чувство меры, заметное и в общении, и в письмах.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письма, а что дают воспоминания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личных документов помогает точнее восстановить биографию и понять, как формировалась творческая позиция писателя.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фиксируют внутренний процесс, а мемуары показывают человека со стороны; вместе они дают наиболее полное и достоверное представление.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воспоминания об А. В. Вампилове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годы: усталость, работа и надежда на новые пьесы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42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1960-х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письмах нарастает ощущение нехватки времени: рядом с творческими замыслами постоянно стоят бытовые заботы, усталость и необходимость быстро завершать начатое.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946563" y="31005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1971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сохраняется вера в театр и интерес к новым постановкам. Вампилов продолжает думать о будущих пьесах и уточняет свой разговор со зрителем.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6436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1972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свидетельства показывают автора, который работает до предела и одновременно чувствует быстротечность жизни. Это придает его письмам особую напряженность и честность.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на Байкале и ощущение незавершенности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 1972 года Александр Вампилов погиб на Байкале, не дожив до 35 лет. Его уход оборвал творческий путь на подъеме и оставил чувство незавершенности.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о последних днях особенно трагичны, потому что в них слышится ожидание новых пьес и открытий. Для литературы это стала история таланта, прерванного слишком рано.
</a:t>
            </a:r>
            <a:endParaRPr lang="en-US" sz="10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Посмертное признание Вампилова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его наследию поддерживали театры, исследователи и школа; особенно активно возвращение к нему шло через постановки и новые издания пьес.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устойчивый рост признания после 1972 года: имя Вампилова закрепилось в культуре как знак честной и точной драматургии.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театральных постановок, публикаций и литературоведческих работ о В. Вампилове после 1972 года
</a:t>
            </a:r>
            <a:endParaRPr lang="en-US" sz="8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Вампилова читают как драматурга нравственного выбора: его пьесы заставляют задуматься не только о сюжете, но и о личной ответственности человека.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Вампилова в современной памяти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делают его близким и живым, потому что показывают сомнения, рабочие поиски и человеческую уязвимость без прикрас и позы.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современников расширяют этот образ: в них видны характер, манера общения, отношение к друзьям и редкая внутреняя собранность.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его биография важна как пример того, как литература связана с реальной жизнью, временем и нравственным выбором.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воспоминания как ключ к личности Вампилова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мемуары позволяют увидеть Вампилова одновременно изнутри и со стороны: через труд писателя, живую речь эпохи и судьбу человека, чья честность сделала его пьесы современными до сих пор.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2026-05-23T11:56:28Z</dcterms:created>
  <dcterms:modified xsi:type="dcterms:W3CDTF">2026-05-23T11:56:28Z</dcterms:modified>
</cp:coreProperties>
</file>