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6. The Animal Kingdom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английском языке: слова, описания, действия и места обитания.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животных нужна для чтения, разговоров и описания картинок. Она помогает повторять цвета, числа, части тела и действия, а также строить простые фразы: This is a… It can… It lives in… 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Animals?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vocabulary: names of animals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cat, dog, rabbit и hamster часто встречаются в учебных заданиях. Их легко связать с картинкой, домом и короткими действиями, поэтому их важно узнавать сразу.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фермы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cow, horse, pig, sheep, hen и duck. Эти слова помогают говорить о ферме, еде и жизни людей рядом с животными.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воздушные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Fish, dolphin и bird расширяют тему и показывают, что животные живут не только на земле. Такие слова полезны для коротких текстов и заданий по картинкам.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важно не только знать перевод, но и правильно произносить слова. Это помогает узнавать животных в тексте, в устной речи и в мини-диалогах.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Lion, tiger, bear, fox, wolf и deer относятся к wild animals. Эти слова нужны для описания леса, природы и зоопарка, а также для сравнений по размеру и силе.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0011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животных и места, где они обычно живут.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 людьми, фермерские — на фермах, дикие — в природе.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Animals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in groups: pets, farm animals, wild animals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Dog at home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dog lives with a family and often becomes a loyal friend. It runs in the yard, guards the house, and likes to play with a ball. In a picture, children can see a bowl, a leash, and a happy pet.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and rabbit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cat sleeps on a sofa, while the rabbit eats carrots and sits near a toy. Both animals are small, friendly, and easy to describe in simple English. They are common in учебник pictures and short classroom stories.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Hamster and parrot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hamster runs in a wheel, and a parrot can sit in a cage or on a perch. These pets help students learn short sentences about actions, colours, and habits. They also make home scenes easy to recognise.
</a:t>
            </a:r>
            <a:endParaRPr lang="en-US" sz="115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Pets: animals that live with people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животных чаще всего встречаются в учебных заданиях и на иллюстрациях.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 — wild animals; insects меньше по объёму, но важны для темы и словаря.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Module 6 (обобщённо)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animal groups in a school topic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79987"/>
            <a:ext cx="431180" cy="3832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8963" y="1949450"/>
            <a:ext cx="388803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4884" y="1949450"/>
            <a:ext cx="333259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79987"/>
            <a:ext cx="431180" cy="3832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 animals and what they give people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Cow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Cow gives milk, so it is important in everyday food. In simple English, students can say: The cow gives milk. It lives on the farm and eats grass.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Horse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Horse is a strong farm animal. It can run fast and carry people or things. This helps students practice the pattern It can… in short factual sentences.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Sheep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Sheep gives wool, which people use for warm clothes. The sentence The sheep gives wool is short, clear, and easy to remember in Grade 5.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Hen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Hen lays eggs, so it is closely connected with food and daily life. Students can learn the verb lays and build a simple sentence about the farm.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Duck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Duck can swim and live near water on the farm. It is useful for practising action verbs and comparing animals that move in different ways.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Lion, tiger, bear, fox, wolf and deer are wild animals. They live in forests, fields, mountains, or protected areas, where they find food and space.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describe wild animals, students use words like big, strong, fast, smart, small, and dangerous. These adjectives help build short but meaningful sentences.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домашние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 animals do not live with people like pets. This difference is easy to show in pictures and helps students sort vocabulary into clear groups.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как место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wild animals can be seen in zoos, where they are protected by people. This makes the zoo a useful place for learning animal names and features.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 animals in forests and zoos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849" y="1998544"/>
            <a:ext cx="313321" cy="3580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38597"/>
            <a:ext cx="347469" cy="2779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03850"/>
            <a:ext cx="347469" cy="34746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23154"/>
            <a:ext cx="347469" cy="30886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03850"/>
            <a:ext cx="347469" cy="347469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 body parts in simple English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and body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and body are the main parts of an animal. They help students describe shape and size, for example: a big body, a small head, a round body.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Legs and paws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Legs help animals walk, run, and jump. Paws are typical for cats and dogs, and they make the description more exact in short English sentences.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Tail and ears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Tail helps with balance, and ears help animals hear. These words are very useful when students describe a rabbit, a cat, or a fox.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Eyes and beak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Eyes help animals see, and beak is an important word for birds. Short phrases like a small beak or bright eyes are easy to remember.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Wings and fins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Wings help birds fly, and fins help fish swim. These body parts show how an animal moves and make the link between vocabulary and function.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Step-by-step model for Grade 5 speaking and writing tasks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describe an animal in English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Basic actions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учащиеся запоминают самые частые глаголы: run, jump, swim, fly, climb, sleep, eat and drink. Эти слова помогают быстро сказать, что делает животное.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Model with can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вводится модель с can: A bird can fly. A fish can swim. A cat can jump. Такая структура делает ответ коротким и понятным для 5 класса.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Opposites and speed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сравнивают действия: fly — cannot fly, swim — cannot swim, run — run fast. Это помогает точнее описывать возможности животных и замечать различия между ними.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Actions animals can do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типичные места, где дети чаще встречают названия животных в учебнике и на картинках. Подписи помогают сразу запомнить устойчивые 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Forest и farm встречаются чаще всего, поэтому они становятся главными опорами для описаний животных в простых предложениях.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школьная лексика по теме Animals, модуль 6.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and their habitats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связать название животного, группу, место обитания, действие и готовое предложение для устного ответа или письма.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одно и то же слово можно использовать в разных моделях. Это облегчает запоминание и помогает строить собственные предложения.
</a:t>
            </a:r>
            <a:endParaRPr lang="en-US" sz="1318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Animals, модуль 6.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comparison of animals for Grade 5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277" y="2461427"/>
            <a:ext cx="2600915" cy="2244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0427" y="2461427"/>
            <a:ext cx="2600915" cy="22443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на цветке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летит над яркими лепестками и садится на цветок. У неё маленькое тело, шесть ног и усики. На иллюстрации хорошо видны полоски, крылья и тонкие лапки, поэтому легко описать внешний вид насекомого простыми словами.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в саду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часто появляется в учебных картинках рядом с травой и цветами. У неё большие крылья, лёгкое тело и заметный узор. Такое изображение удобно для упражнений на цвета, формы и короткие предложения о движении.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на тропинке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выглядит очень маленьким, но он может быстро двигаться и переносить крупные частицы. Крупный план помогает увидеть его тело и усики. Этот пример показывает, что даже маленькие насекомые заметны и полезны в природе.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вблизи: маленькие, но важные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for animals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едят траву, листья и семена. К этой группе часто относят cows, sheep and rabbits. Такие примеры помогают задавать вопрос: What does it eat?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706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животные питаются meat или fish. Lions, tigers and some bears can eat meat, поэтому в описании важно использовать короткие factual sentences без лишних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825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Birds often eat seeds, fruit and insects. На этом примере удобно повторять слово eat и строить ответ: A bird eats seeds. A parrot eats fruit.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44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из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некоторых животных подходят berries, leaves and fish. Bears can eat fish and berries, so the topic connects animal names with everyday food words in English.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06373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ответить правильно, достаточно двух частей: What does it eat? — It eats grass. Такая модель помогает быстро говорить и писать без 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задание по теме Animals для speaking and writing в 5 классе: от картинки к короткому описанию.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picture to sentence: a model task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adjectives for describing animals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6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tall и short помогают сразу назвать внешний вид животного. Например, a big elephant и a small bird звучат естественно и подходят для короткого описания на уроке.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7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fast и slow часто сочетаются с глаголами движения. Можно сказать a fast tiger или a slow turtle, чтобы показать разницу в скорости и сделать описание точнее.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8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clever, cute, strong и noisy помогают добавить простую оценку. Например, a clever dog или a cute rabbit делают высказывание живым, но остаются понятными для 5 класса.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9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dangerous важно при описании диких животных. Оно подходит к lions or wolves, когда нужно объяснить, что животное может быть опасным или сильным.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328502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достаточно формы bigger than и smaller than. Это позволяет сказать, что an elephant is bigger than a dog, не усложняя предложение лишними деталями.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связаны не только с уроком английского, но и с повседневной жизнью: дома, на ферме, в природе и рядом с 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животных — поддержка природы и людей. Примеры с food, materials and help делают тему понятной и практичной.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модуля 6: Animals.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animals are important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revision: key English patterns from the module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короткую схему: This is a…; It is big or small; It has…; It can… Такие модели подходят для устного ответа и помогают не забыть порядок слов.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повторения пригодятся фразы It lives in… и It eats… Они позволяют быстро сказать, где живёт животное и чем оно питается, без длинного текста.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и My favourite animal is… помогают добавить своё мнение. Это делает ответ более естественным и показывает, что ученик может говорить не только по образцу.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Повторяйте названия животных, группы и действия вместе. Так новые слова легче соединяются в одно предложение и лучше запоминаются перед проверочной работой.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тренировать вопросы: What animal is this? Where does it live? What can it do? What does it eat? Они часто встречаются в парной работе.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6: what students know after the topic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модуля учащиеся уверенно называют животных, различают их группы и составляют простые предложения о внешности, месте обитания, питании и действиях. Тема становится понятной и полезной для общения.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2026-05-30T13:51:22Z</dcterms:created>
  <dcterms:modified xsi:type="dcterms:W3CDTF">2026-05-30T13:51:22Z</dcterms:modified>
</cp:coreProperties>
</file>