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начальные этапы биологической эволюции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эволюция — фундамент развития жизни на Земле, от простейших до сложных организмов.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Эволюция: научное понимание и исторический сдвиг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Концепция эволюции появилась благодаря Ж.Б. Ламарку в XIX веке. Ранее господствовали мифологические и религиозные представления, уступив место научным теориям. Эры архея и протерозоя создали условия для формирования первых клеток и атмосферы Земли.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Геохронология Земли и первые свидетельства жизни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существует около 4,54 миллиарда лет, с погрешностью около 1%. Современные методы датирования основываются на изучении радиоактивных изотопов минералов и метеоритов.
</a:t>
            </a:r>
            <a:endParaRPr lang="en-US" sz="1152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Земли и его определение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Архей и протерозой стали аренами важных биохимических изменений. Фа́нерозой отметился появлением более сложных организмов и диверсификацией жизни.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эоны и их биологическое значение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Изотопные следы углерода в породах Гренландии и Канады свидетельствуют о жизни возрастом 3,8–4,1 млрд лет. Строматолиты, образованные цианобактериями, найдены в Австралии и датируются 3,5 млрд лет назад.
</a:t>
            </a:r>
            <a:endParaRPr lang="en-US" sz="1121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древней жизни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гипотезы происхождения жизни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Абиогенная гипотеза предлагает постепенный синтез органических молекул из неорганических веществ в условиях ранней Земли.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Креационистские взгляды утверждают создание жизни высшей силой, однако научного подтверждения этих идей не существует.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Панспермия предполагает занос жизни на Землю с помощью космических объектов, хотя прямых доказательств этого нет.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Постулаты теории абиогенеза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Миллера-Юри показали возможность образования аминокислот из простых газов и электрических разрядов.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макромолекул, таких как белки и нуклеиновые кислоты, — важный этап в становлении живых систем.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протобионтов — мембранных структур с базовыми функциями обмена веществ и репликации.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воды, органических веществ и энергии, например, ультрафиолетового излучения, было критическим для процессов абиогенеза.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данные о ранней жизни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Строматолиты, создаваемые слоями цианобактерий, встречаются в Австралии и насчитывают более 3,5 миллиарда лет. Они отражают одни из первых биологических сообществ на Земле.
</a:t>
            </a:r>
            <a:endParaRPr lang="en-US" sz="1152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Строматолиты — живые свидетельства прошлого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лёгких изотопов углерода в древних осадках свидетельствует о биологическом происхождении органических остатков, подтверждая активность жизни на ранних этапах.
</a:t>
            </a:r>
            <a:endParaRPr lang="en-US" sz="1152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Изотопные индикаторы биогенного происхождения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останки прокариот обнаружены в древних формациях Австралии и Южной Африки, что подтверждает раннее существование одноклеточных организмов.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Микрофоссилии в архейских породах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как первые живые организмы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появились около 3,5 миллиарда лет назад, не имея ядра и мембранных органелл, а их генетический материал представлен замкнутой кольцевой ДНК.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организмы использовали анаэробные пути метаболизма, включая брожение и метаногенез, что позволяло им выживать в бескислородных условиях древней Земли.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78" y="1578300"/>
            <a:ext cx="2855145" cy="3036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атмосфера и её роль в эволюции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атмосфере архея отсутствовал кислород, преобладали газы метана, аммиака и углекислого газа. Эти условия стимулировали развитие анаэробных метаболических путей у живых организмов.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накопление кислорода благодаря фотосинтезу цианобактерий привело к эволюционному кризису и появлению новых форм жизни, способных жить в кислородной среде.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древней Земли и возникновение жизни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ранней Земли отличалась высокой температурой и насыщенностью минералами, создавая условия для формирования первых органических молекул в гидротермальных источниках.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Глубинные океанические районы рассматривались как возможное место зарождения жизни, где экстремальные условия способствовали адаптации примитивных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Археи: строение и экологическая роль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Археи отличаются уникальными мембранными липидами и отсутствием пептидогликана. Эти особенности обеспечивают им жизнеспособность в экстремальных условиях.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биохимии архей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Присутствие архей в гипертермальных источниках и метаногенез сыграли важную роль в формировании атмосферы и ранних экосистем Земли.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в древних экосистемах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фотосинтезирующих бактерий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2,7 млрд лет назад появились цианобактерии — первые организмы, способные к фотосинтезу с выделением кислорода. Этот процесс значимо преобразил состав атмосферы, заложив основу для появления аэробных форм жизни.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и фотосинтез: изменение атмосферы Земли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Строматолиты — слоистые структуры, сформированные колониями цианобактерий. Они сохранились в геологических слоях, являясь важным свидетельством раннего кислородного фотосинтеза и развития биосферы Земли.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Строматолиты — памятники древнего фотосинтеза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Кислородная катастрофа и её эволюционные последствия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0775" y="36084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массового производства кислорода благодаря фотосинтезу цианобактерий, что постепенно изменило химический состав атмосферы.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0775" y="3061325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5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цианобактерий (около 2,7 млрд лет назад)
</a:t>
            </a:r>
            <a:endParaRPr lang="en-US" sz="1105" dirty="0"/>
          </a:p>
        </p:txBody>
      </p:sp>
      <p:sp>
        <p:nvSpPr>
          <p:cNvPr id="12" name="Text 4"/>
          <p:cNvSpPr txBox="1"/>
          <p:nvPr/>
        </p:nvSpPr>
        <p:spPr>
          <a:xfrm>
            <a:off x="6821900" y="19407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кислородной атмосферы создало предпосылки для возникновения сложных аэробных организмов и формирования новых экологических ниш.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21900" y="1393650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для дальнейшей эволюции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1500" y="24966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превратился в озон, образовав защитный слой, который начал блокировать вредное ультрафиолетовое излучение с поверхности Земли.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681503" y="1949542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озонового слоя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41125" y="30525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Началась Великая кислородная катастрофа — стремительное увеличение концентрации кислорода привело к массовому исчезновению анаэробных организмов.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2541133" y="2505433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93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 кислорода (около 2,4 млрд лет назад)
</a:t>
            </a:r>
            <a:endParaRPr lang="en-US" sz="119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эукариотических клеток и их особенности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5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возникли около 2 млрд лет назад в результате симбиоза между прокариотами. Это событие положило начало новой клеточной организации с более сложной структурой.
</a:t>
            </a:r>
            <a:endParaRPr lang="en-US" sz="1185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Эндосимбиоз — ключ к эукариотам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эукариот позволило развиваться клеточной специализации, что стало основой для формирования многоклеточных организмов с разнообразными функциями и сложными тканями.
</a:t>
            </a:r>
            <a:endParaRPr lang="en-US" sz="1152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эукариотической клетки для жизни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6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Эукариотические клетки имеют оформленное ядро, митохондрии и, у растений, хлоропласты. Эти структуры обеспечивают эффективные процессы метаболизма и энергообеспечения.
</a:t>
            </a:r>
            <a:endParaRPr lang="en-US" sz="1166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Органеллы и ядро: отличительные признаки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многоклеточных организмов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6500" y="1577325"/>
            <a:ext cx="3809700" cy="11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организмы появились в протерозое, когда отдельные клетки начали кооперироваться, распределяя функции. Это дало возможность организму расти и развивать специализированные ткани.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96500" y="3176925"/>
            <a:ext cx="3809700" cy="11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Данный этап обеспечил новый уровень биологической организации, расширив спектр форм жизни и открыв путь к сложным экосистемам и разнообразию организмов на планете.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Докембрийская биота: первые животные сообщества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эдиакарском периоде (635–541 млн лет назад) появились мягкотелые многоклеточные формы, такие как Dickinsonia и Spriggina, представлявшие первые организованные сообщества живых организмов.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эдиакарского периода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ранние экосистемы уже обладали разнообразием форм симметрии — радиальной и билатеральной — что способствовало формированию пищевых связей и структурированию древних биологических сообществ.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симметрий и экосистем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взрыв и рождение современного животного мира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Вдруг, около 540 млн лет назад, резко выросло разнообразие животных, появились основные типы: членистоногие, моллюски и хордовые — фундамент современной фауны.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структур и функций многоклеточных организмов в Кембрии заложило основу для дальнейшей эволюции и адаптации разнообразных форм жизни на планете.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характеризуется освоением новых экологических ниш и развитием сложных пищевых сетей, что привело к увеличению биомассы и усложнению экосистем.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эволюционные достижения раннего периода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наследственных молекул ДНК и РНК стало фундаментом для передачи генетической информации и накопления эволюционных изменений.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сложной клеточной структуры позволило специализированным клеткам выполнять различные функции, обеспечивая высокий уровень организации.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дыхание возникли как основные процессы метаболизма, обеспечивающие энергию для роста и репродукции организмов.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среды обитания от водных экосистем к наземным создало новые возможности для разнообразия и адаптации живых форм.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изучения начальных этапов эволюции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ископаемых остатков, таких как строматолиты и микрофоссилии, позволяет реконструировать облик ранних организмов и их среду обитания.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геномных данных современных организмов и лабораторные эксперименты моделирования абиогенеза позволяют выявлять механизмы происхождения жизни.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Радиометрическое датирование горных пород (уран-свинцовый и калий-аргоновый методы) обеспечивает точность возрастных оценок в миллионы лет.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знания помогают развивать биотехнологии и искать следы жизни за пределами планеты, формируя научное мировоззрение.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Земли является отправной точкой для понимания процессов возникновения жизни и биологической эволюции.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и астрономические исследования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81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4,54 млрд лет
</a:t>
            </a:r>
            <a:endParaRPr lang="en-US" sz="581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889" y="360000"/>
            <a:ext cx="3526523" cy="4387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4750" y="360000"/>
            <a:ext cx="4689300" cy="264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и современные научные перспективы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ранней биологической эволюции раскрывает ключевые этапы формирования жизни и открывает пути для новых открытий в биологии и смежных науках, расширяя горизонты наших знаний о мире.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2026-05-10T03:31:23Z</dcterms:created>
  <dcterms:modified xsi:type="dcterms:W3CDTF">2026-05-10T03:31:23Z</dcterms:modified>
</cp:coreProperties>
</file>