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«То времена, то деяния…»: о времени, поступках и героях в литературе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Время, поступок и память о человеке — главные ориентиры этого урока.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литература помогает понять время и человека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Литературные произведения показывают не только героев, но и жизнь людей в разные эпохи. Через их выбор, смелость и ответственность легче увидеть, что поступок всегда имеет смысл и последствия.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слова «времена» и «деяния» в литературе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— это не только век или историческая эпоха, но и конкретный момент жизни героя, когда особенно ясно видны условия его выбора.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Деяния — это поступки, решения, подвиги и ошибки персонажа. Именно они двигают сюжет и помогают понять, каким человеком является герой.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действие в разных эпохах оценивается по-разному. Поэтому литература всегда связывает поступок с обстоятельствами, в которых он совершается.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художественном произведении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время опирается на реальные события, быт и уклад жизни людей. В тексте оно помогает почувствовать эпоху, в которой живут персонажи, и понять их повседневные трудности.
</a:t>
            </a:r>
            <a:endParaRPr lang="en-US" sz="1644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4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время создаёт сам автор. Оно может ускоряться, замедляться, возвращаться в прошлое или соединять разные моменты. Так события становятся выразительнее и значительнее.
</a:t>
            </a:r>
            <a:endParaRPr lang="en-US" sz="171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Деяние героя как способ раскрыть характер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показывает, что для героя важнее всего: правда, дружба, честь, выгода или страх. Поэтому именно действие, а не слова, часто становится главным доказательством его характера.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человек раскрывается в трудной ситуации. Когда нужно выбрать между удобством и долгом, литературный герой показывает свою смелость, доброту или слабость.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решение может изменить всё произведение. Один поступок способен повлиять на судьбу героя, отношение других персонажей и дальнейшее развитие сюжета.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поступки чаще всего запоминаются в литературе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обычно оказываются действия, которые меняют ход событий или помогают другим персонажам.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из сказок, былин и рассказов для 6 класса.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поступок влияет на судьбу героя и окружающих, тем заметнее он в литературе.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1987617"/>
            <a:ext cx="3765900" cy="19911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деяния героев связаны с их временем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эпоха помогает понять смысл поступка героя.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любом жанре поступок героя раскрывает ценности своего времени и показывает, что он важен для других.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литературных примеров из школьной программы 6 класса.
</a:t>
            </a:r>
            <a:endParaRPr lang="en-US" sz="113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поступок превращается в событие сюжета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эпизода в художественном тексте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Героическое время в русских произведениях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былинах героическое время связано с защитой Русской земли. Богатыри действуют не ради славы, а ради народа, дома и чести, поэтому их подвиги становятся частью памяти.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борьба добра и зла помогает увидеть, что смелость и верность важнее силы. Герой побеждает не случайно, а благодаря правильному выбору и стойкости.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исторических текстах герои нередко стоят перед трудным решением. Им нужно выбрать между страхом и долгом, и именно этот выбор раскрывает их нравственную силу.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народное творчество и литература вместе сохраняют образ человека, который отвечает за свои поступки. Так героическое время становится примером для новых поколений.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и литературные герои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рекой поднимаются каменные стены старой крепости, и в их тени юный воин впервые принимает тяжёлое решение. Он понимает, что страх можно скрыть, но долг перед товарищами — нельзя. С этого момента его поступок становится началом настоящей истории о чести.
</a:t>
            </a:r>
            <a:endParaRPr lang="en-US" sz="979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крепость и верность присяге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полутёмной комнате лежит древняя рукопись, страницы которой помнят далёкие времена. Читатель видит не только события прошлого, но и человека, который рискнул рассказать правду. Его выбор помогает сохранить память о городе, людях и их испытаниях.
</a:t>
            </a:r>
            <a:endParaRPr lang="en-US" sz="982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Рукопись, которая хранит память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Старое письмо, найденное в семейном сундуке, открывает историю учителя, солдата и мальчика, который ждал вестей с фронта. За сухими строками скрыты страх, надежда и верность слову. Так один документ превращается в живой рассказ о времени и людях.
</a:t>
            </a:r>
            <a:endParaRPr lang="en-US" sz="1007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из прошлого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оценить поступок литературного героя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поступок в тексте раскрывается через мотив героя и отклик окружающих.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урока литературы для 6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месте оказываются польза и последствия: именно они показывают, был ли выбор по-настоящему значимым.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0025" y="1924325"/>
            <a:ext cx="40425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08850" y="1929125"/>
            <a:ext cx="452400" cy="45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1750" y="1954258"/>
            <a:ext cx="452400" cy="4021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45100" y="3506975"/>
            <a:ext cx="452400" cy="452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972325" y="3506975"/>
            <a:ext cx="452400" cy="452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9150" y="360000"/>
            <a:ext cx="84258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обычных людей в литературе
</a:t>
            </a:r>
            <a:endParaRPr lang="en-US" sz="2700" dirty="0"/>
          </a:p>
        </p:txBody>
      </p:sp>
      <p:sp>
        <p:nvSpPr>
          <p:cNvPr id="14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5359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 ученики в книгах часто учатся отвечать за слово, признавать ошибку и поддерживать товарища. Через их поступки видно, как формируется характер в повседневной жизни.
</a:t>
            </a:r>
            <a:endParaRPr lang="en-US" sz="931" dirty="0"/>
          </a:p>
        </p:txBody>
      </p:sp>
      <p:sp>
        <p:nvSpPr>
          <p:cNvPr id="16" name="Text 3"/>
          <p:cNvSpPr txBox="1"/>
          <p:nvPr/>
        </p:nvSpPr>
        <p:spPr>
          <a:xfrm>
            <a:off x="10772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34088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крестьян показывают труд, терпение и заботу о семье. Их небольшие на первый взгляд дела становятся важными, потому что помогают другим и удерживают жизнь общины.
</a:t>
            </a:r>
            <a:endParaRPr lang="en-US" sz="912" dirty="0"/>
          </a:p>
        </p:txBody>
      </p:sp>
      <p:sp>
        <p:nvSpPr>
          <p:cNvPr id="18" name="Text 5"/>
          <p:cNvSpPr txBox="1"/>
          <p:nvPr/>
        </p:nvSpPr>
        <p:spPr>
          <a:xfrm>
            <a:off x="39501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
</a:t>
            </a:r>
            <a:endParaRPr lang="en-US" sz="1400" dirty="0"/>
          </a:p>
        </p:txBody>
      </p:sp>
      <p:sp>
        <p:nvSpPr>
          <p:cNvPr id="19" name="Text 6"/>
          <p:cNvSpPr txBox="1"/>
          <p:nvPr/>
        </p:nvSpPr>
        <p:spPr>
          <a:xfrm>
            <a:off x="6281750" y="243430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в произведениях ценятся за мастерство, аккуратность и уважение к делу. Их работа напоминает, что настоящее достоинство человека связано не только с подвигами, но и с честным трудом.
</a:t>
            </a:r>
            <a:endParaRPr lang="en-US" sz="878" dirty="0"/>
          </a:p>
        </p:txBody>
      </p:sp>
      <p:sp>
        <p:nvSpPr>
          <p:cNvPr id="20" name="Text 7"/>
          <p:cNvSpPr txBox="1"/>
          <p:nvPr/>
        </p:nvSpPr>
        <p:spPr>
          <a:xfrm>
            <a:off x="6823000" y="193827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
</a:t>
            </a:r>
            <a:endParaRPr lang="en-US" sz="1400" dirty="0"/>
          </a:p>
        </p:txBody>
      </p:sp>
      <p:sp>
        <p:nvSpPr>
          <p:cNvPr id="21" name="Text 8"/>
          <p:cNvSpPr txBox="1"/>
          <p:nvPr/>
        </p:nvSpPr>
        <p:spPr>
          <a:xfrm>
            <a:off x="4845100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Матери, учителя и друзья часто совершают тихие, но очень значимые дела. Их поддержка, забота и верность помогают героям преодолеть трудности и принять правильное решение.
</a:t>
            </a:r>
            <a:endParaRPr lang="en-US" sz="970" dirty="0"/>
          </a:p>
        </p:txBody>
      </p:sp>
      <p:sp>
        <p:nvSpPr>
          <p:cNvPr id="22" name="Text 9"/>
          <p:cNvSpPr txBox="1"/>
          <p:nvPr/>
        </p:nvSpPr>
        <p:spPr>
          <a:xfrm>
            <a:off x="5386350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люди
</a:t>
            </a:r>
            <a:endParaRPr lang="en-US" sz="1400" dirty="0"/>
          </a:p>
        </p:txBody>
      </p:sp>
      <p:sp>
        <p:nvSpPr>
          <p:cNvPr id="23" name="Text 10"/>
          <p:cNvSpPr txBox="1"/>
          <p:nvPr/>
        </p:nvSpPr>
        <p:spPr>
          <a:xfrm>
            <a:off x="1972325" y="4012150"/>
            <a:ext cx="22905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 в литературе нередко совершают поступки, связанные с защитой родины и товарищей. Авторы показывают не только героизм, но и внутреннюю дисциплину, выдержку и чувство долга.
</a:t>
            </a:r>
            <a:endParaRPr lang="en-US" sz="896" dirty="0"/>
          </a:p>
        </p:txBody>
      </p:sp>
      <p:sp>
        <p:nvSpPr>
          <p:cNvPr id="24" name="Text 11"/>
          <p:cNvSpPr txBox="1"/>
          <p:nvPr/>
        </p:nvSpPr>
        <p:spPr>
          <a:xfrm>
            <a:off x="2513575" y="3516125"/>
            <a:ext cx="17493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Солдаты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56115" y="1345200"/>
            <a:ext cx="6231871" cy="227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со временем, а что остаётся важным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 внешние перемены жизни и устойчивость главных человеческих ценностей.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урока литературы для 6 класса
</a:t>
            </a:r>
            <a:endParaRPr lang="en-US" sz="1131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3715200"/>
            <a:ext cx="41166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Меняются способы общения и быт, но дружба, честность и доверие остаются важными в любом времени.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одно деяние может изменить судьбу многих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Поступок героя редко остаётся личным событием: он затрагивает семью, друзей или целый народ. Одно решение может сохранить чью-то жизнь, защитить правду или разрушить доверие.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ответственность героя, тем сильнее отклик его действия. Автор показывает, что даже один честный шаг может стать примером для других и повлиять на судьбу многих людей.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особенно заметно, как помощь слабому или отказ от предательства меняют дальнейшие события. После такого выбора меняются отношения между персонажами и направление сюжета.
</a:t>
            </a:r>
            <a:endParaRPr lang="en-US" sz="128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выбора героя к мысли автора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художественного произведения: от ситуации к итоговому выводу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эпоха формирует героя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быт времени
</a:t>
            </a:r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растёт не в пустоте, а среди привычек, законов и ожиданий своего общества. Поэтому его речь, поведение и решения часто отражают именно ту эпоху, в которой он живёт.
</a:t>
            </a:r>
            <a:endParaRPr lang="en-US" sz="1496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Войны, труд и семейные традиции
</a:t>
            </a:r>
            <a:pPr algn="ctr" indent="0" marL="0">
              <a:lnSpc>
                <a:spcPct val="100000"/>
              </a:lnSpc>
              <a:buNone/>
            </a:pPr>
            <a:r>
              <a:rPr lang="en-US" sz="14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время спокойное, характер раскрывается через учёбу, труд и отношения в семье. Если время трудное, сильнее заметны стойкость, смелость и готовность отвечать за других.
</a:t>
            </a:r>
            <a:endParaRPr lang="en-US" sz="14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49" y="1345518"/>
            <a:ext cx="4116600" cy="34352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150" y="360000"/>
            <a:ext cx="81099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связаны с деяниями героев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темы особенно заметны в коротких и понятных для шестиклассников жанрах.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668300" y="4524900"/>
            <a:ext cx="41166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произведениям для 6 класса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поступок героя раскрывает дружбу, долг и смелость; именно через них автор показывает нравственный смысл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7800" y="2545450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Устное предание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 героях рассказывают в семье и народе. Так важные поступки передаются из поколения в поколение.
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251372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сказание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история закрепляется в литературе: автор отбирает события, создаёт образ героя и делает его ближе читателю.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4668300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 и память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появляются памятники, названия улиц и другие знаки памяти. Они напоминают, что поступок героя был значим для многих.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822875" y="2545375"/>
            <a:ext cx="1963200" cy="22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урок
</a:t>
            </a:r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школе текст снова звучит по-новому. Ученики сравнивают времена, оценивают поступки и понимают, почему героя помнят и сегодня.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сохраняется память о героях и их поступках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темы «То времена, то деяния…»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герой всегда живёт в определённом времени, и это время влияет на его поступки. Читатель понимает эпоху через события, быт и трудности, с которыми сталкиваются персонажи.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Деяния героя помогают увидеть его внутренние качества: честность, смелость, верность, способность помочь другим. Именно поступок, а не только слова, раскрывает характер наиболее точно и убедительно.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поступок связан с добром, честью и ответственностью, он остаётся в памяти читателя. Так литература соединяет прошлое и настоящее через человеческий выбор.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500" y="1177075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помнить времена и деяния в литературе
</a:t>
            </a:r>
            <a:endParaRPr lang="en-US" sz="3500" dirty="0"/>
          </a:p>
        </p:txBody>
      </p:sp>
      <p:sp>
        <p:nvSpPr>
          <p:cNvPr id="4" name="Text 1"/>
          <p:cNvSpPr txBox="1"/>
          <p:nvPr/>
        </p:nvSpPr>
        <p:spPr>
          <a:xfrm>
            <a:off x="5193900" y="1436550"/>
            <a:ext cx="3591000" cy="227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помогает увидеть, как эпоха влияет на человека, а выбор человека — на ход событий. Поэтому важно читать внимательно: в поступках героев сохраняется опыт прошлых времён.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2026-05-18T18:41:23Z</dcterms:created>
  <dcterms:modified xsi:type="dcterms:W3CDTF">2026-05-18T18:41:23Z</dcterms:modified>
</cp:coreProperties>
</file>