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атом: ключевые темы и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— основа всего вещества во Вселенной, его строение и значение в жизни.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об атомах зародилась у древних греков. Научное исследование развивалось с Дальтоном, Резерфордом, Бором и продолжается современными методами.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атома: от философских идей до науки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сочетание протонов, нейтронов и электронов формируют уникальные характеристики каждого атома и определяют его поведение.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плотный центр атома, содержит протоны с положительным зарядом и нейтроны без заряда, придающие массе атома большую часть.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ядра движутся электроны, образующие электронное облако, влияющее на химические свойства атома и его взаимодействия.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атома: основные элементы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среднего атома примерно равен 0,1 нанометра, что в сто тысяч раз меньше толщины человеческого волоса.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масса атомов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атома сосредоточена в ядре и измеряется в атомных единицах массы, зависит от суммы протонов и нейтронов, атомная масса важна для химии.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протонов, нейтронов и электронов у трёх базовых элементов наглядно показывает различия их строения и свойств.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Различное число нейтронов и протонов определяет массу и химические свойства элементов.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таблица Менделеева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атомов водорода, гелия и кислорода
</a:t>
            </a:r>
            <a:endParaRPr lang="en-US" sz="2953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элемент состоит из атомов с одинаковым числом протонов — это основа классификации веществ в природе.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элемента и атома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все атомы углерода содержат 6 протонов, что делает их одинаковыми по химическим свойствам.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распространённые элементы — кислород, водород, углерод, азот—составляют основу живых организмов и среды.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— это единственный тип атомов, а соединение состоит из нескольких видов атомов, связанных вместе химически.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маленькая, очень плотная часть атома, где сосредоточена почти вся масса и содержатся протоны и нейтроны.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атома: протоны и нейтроны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Протоны имеют положительный заряд, нейтроны — нейтральны, а ядерные силы удерживают их вместе, определяя элемент.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электронов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находятся на разных энергетических уровнях вокруг ядра, образуя оболочки с определённой вместимостью. Например, натрий имеет 11 электронов, размещённых по уровням 2, 8 и 1.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оболочка и уровни энергии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свойства атома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расположение электронов влияет на химические свойства атома, включая его способность создавать связи с другими атомами.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имеет диаметр примерно в 100 000 раз меньше, чем весь атом, занимая минимальный объём внутри.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объёма атома — пространство электронного облака вокруг крошечного ядра.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константы и измерения атома.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ядра и всего атома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Изотопы — атомы одного элемента с одинаковым числом протонов, но разным количеством нейтронов, что меняет их массу.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Изотопы: разные разновидности атомов элемента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водорода есть три основных изотопа: протий без нейтронов, дейтерий с одним нейтроном и тритий с двумя, применяемые в науке и технике.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Изотопы широко используются в медицине для диагностики и терапии, а также в исследовательской и промышленной 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фармацевтика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Атомарные знания позволяют создавать лекарства с точечным воздействием на клетки организма. Новые препараты разрабатываются, учитывая взаимодействие на атомном уровне, что повышает их эффективность и снижает побочные эффекты.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аккумуляторы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аккумуляторов лежит движение ионов и электронов — частиц атомов. Улучшение их работы связано с изучением атомных процессов, что обеспечивает долгую работу смартфонов и других гаджетов.
</a:t>
            </a:r>
            <a:endParaRPr lang="en-US" sz="107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Нанотехнологии и новые материалы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Манипуляция отдельными атомами помогает создавать сверхпрочные и лёгкие материалы. Это открывает перспективы для развития электроники, одежды и даже строительства с использованием инновационных технологий.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об атомах в повседневной жизни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объединения атомов в молекулу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химической связи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моделей атома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1808 — Модель Дальтона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Дальтон предложил концепцию атома как неделимого шарика, объяснив химические реакции через сочетание атомов.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1897 — Модель Томсона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Джозеф Томсон представил атом как шар с равномерным положительным зарядом и электронами, вкраплёнными внутри.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 — Модель Резерфорда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Эрнест Резерфорд обнаружил ядро: плотный центр с положительным зарядом, вокруг которого движутся электроны.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 — Модель Бора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Нильс Бор ввёл идею орбитальных уровней энергии, где электроны движутся по определённым траекториям.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открытие радикально меняло представления о структуре атома и химических процессах.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уточнение моделей привело к современной квантовой теории, объясняющей сложное поведение частиц.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истории физики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теорий об атоме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и периодическая таблица
</a:t>
            </a:r>
            <a:pPr algn="ctr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Менделеев создал таблицу, подчёркивающую закономерности в свойствах элементов, что дало толчок к углублённому изучению атомного строения.
</a:t>
            </a:r>
            <a:endParaRPr lang="en-US" sz="1218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Лебедев и изучение структуры вещества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Лебедев проводил эксперименты, раскрывающие взаимодействия на атомном уровне, что способствовало развитию физики твёрдого тела.
</a:t>
            </a:r>
            <a:endParaRPr lang="en-US" sz="1289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и основы отечественной атомистики
</a:t>
            </a:r>
            <a:pPr algn="ctr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заложил научные основы, связанные с природой вещества и атомной теорией, стимулируя развитие химии и физики в России.
</a:t>
            </a:r>
            <a:endParaRPr lang="en-US" sz="1169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изучение атома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тяжёлых атомных ядер высвобождается значительное количество энергии. Этот процесс лежит в основе работы атомных электростанций и современных ядерных технологий.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ядра и цепные реакции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реакция возникает, когда нейтроны, выделяющиеся при делении, вызывают распад соседних ядер. Это позволяет поддерживать устойчивое выделение энергии в реакторе.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характеристики протонов, нейтронов и электронов, включая заряд и массу.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 значительно легче, чем протон и нейтрон, что влияет на структуру и свойства атома.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константы и справочные данные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частиц атома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Туннельный микроскоп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прибор позволяет получать изображения отдельных атомов и даже манипулировать ими на поверхности, открывая новые возможности нанотехнологий.
</a:t>
            </a:r>
            <a:endParaRPr lang="en-US" sz="124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Рентгеновская спектроскопия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рентгеновских лучей изучают внутреннюю структуру веществ, распознавая положения атомов и их взаимосвязи.
</a:t>
            </a:r>
            <a:endParaRPr lang="en-US" sz="1214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Ускорители частиц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Ускорители создают новые атомы и изотопы, позволяя исследовать свойства частиц, недоступные в природе, и расширять границы науки.
</a:t>
            </a:r>
            <a:endParaRPr lang="en-US" sz="124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атомов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атомов для вещества и живых организмов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являются строительными блоками всех веществ на Земле, образуя разнообразные материалы и соединения в природе и технике.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живых организмах атомы объединяются в сложные макромолекулы, такие как белки и ДНК, обеспечивающие жизненные процессы и наследственность.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атомного строения помогает понять функционирование клеток и систем организма, а также разрабатывать эффективные биомедицинские технологии.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об атомах для науки и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атомной структуры открывает пути к инновациям в медицине, энергетике и материаловедении, обеспечивая прогресс и развитие современных технологий будущего.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2026-05-08T09:07:50Z</dcterms:created>
  <dcterms:modified xsi:type="dcterms:W3CDTF">2026-05-08T09:07:50Z</dcterms:modified>
</cp:coreProperties>
</file>