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 «Гроза»: конфликт, символы и судьба Катерины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о свободе, совести и трагедии личности в «тёмном царстве».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и эпоха перемен в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создана в конце 1850-х годов, когда в обществе нарастало ожидание перемен и особенно остро ощущался кризис старого уклада. Островский показал купеческий мир как пространство власти, страха и нравственного застоя.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намеренно замкнута: действие почти не выходит за пределы Калинова и дома Кабановых, что усиливает ощущение духовной ловушки.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конфликт и композиция пьесы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сочетает черты социально-психологической драмы и трагедии: личная драма Катерины раскрывается на фоне жёсткого общественного порядка.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строится как столкновение живого чувства, внутренней правды и среды, где ценятся подчинение, внешний порядок и молчание.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Калинов как образ замкнутого мира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Калинов показан не просто как провинциальный город, а как среда, где общественное мнение управляет поведением людей сильнее личной совести.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Замкнутость пространства подчёркивает духовную неподвижность жителей: они живут по инерции и редко решаются на самостоятельный выбор.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мире привычны страх осуждения, суеверие, подозрительность и грубость; традиция часто служит оправданием несправедливости.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Катерина: образ внутренней свободы и трагической чистоты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выросла в атмосфере тепла, веры и относительной воли, где чувство не подавлялось, а воспринималось естественно. Поэтому она особенно остро ощущает фальшь и принуждение.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душевной цельности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Кабановых её внутренняя свобода сталкивается с постоянным контролем и унижением. Искренность и нравственная требовательность делают Катерину духовно выше окружающих, но именно это усиливает её трагедию.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 конфликт неизбежен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и патриархальный деспотизм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Кабаниха требует беспрекословного подчинения и считает страх основой семейного порядка, превращая дом в пространство постоянного давления.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внимательно охраняет внешние формы благочестия, но за ними скрывает жестокость, подозрительность и внутреннюю черствость.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власть держится не на любви и доверии, а на привычке подчиняться старшим и не спорить с установленными правилами.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Островский показывает, как традиция может стать механизмом психологического насилия и подавления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825570"/>
            <a:ext cx="659700" cy="5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8081" y="2766113"/>
            <a:ext cx="565162" cy="64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Тихон, Борис и две формы человеческой слабости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Тихон: покорность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Тихон не жесток по природе, но слишком зависим от матери, чтобы защитить Катерину. Его доброта остаётся пассивной и не переходит в поступок.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Борис: несвобода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кажется мягче и образованнее других, однако он связан зависимостью от дяди и не решается взять ответственность на себя в решающий момент.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Катериной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уступают обстоятельствам, но по-разному: Тихон смиряется, Борис колеблется. На этом фоне решительность Катерины выглядит особенно трагически.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основных конфликтов в пьесе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количественный подсчёт, а сравнительную художественную напряжённость трёх линий конфликта.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острым остаётся семейный конфликт, но он перерастает в более широкий нравственный спор о свободе личности.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сюжета пьесы А. Н. Островского «Гроза».
</a:t>
            </a:r>
            <a:endParaRPr lang="en-US" sz="9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греха, вины и религиозного сознания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Катерины измена — не случайная ошибка, а духовное падение, которое невозможно скрыть без внутреннего разрушения личности.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исповедь связана с религиозным пониманием правды: признание становится для героини попыткой сохранить совесть, даже ценой позора.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греха делает трагедию особенно острой, потому что конфликт разворачивается не только между людьми, но и внутри самой героини.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точно Островский уловил напряжение своей эпохи и выразил его через символ грозы.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год, когда пьеса была впервые представлена публике и сразу привлекла внимание критиков.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первой постановки и публикации драмы А. Н. Островского «Гроза».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и их функции в конфликте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герой по-своему раскрывает противостояние личности и «тёмного царства».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просто действуют в сюжете, а воплощают разные способы существования в несвободной среде: от нравственной высоты до насилия, покорности и приспособления.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А. Н. Островского «Гроза»; анализ системы персонажей по тексту произведения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Дикого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Первое появление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Дикой сразу говорит резко и властно, подчёркивая привычку командовать и не считаться с чужим достоинством. Его речь создаёт впечатление человека, для которого грубость стала нормой общения.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Поведение в городе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отношениях с окружающими он опирается на деньги, крик и унижение. Так раскрывается самодурство, при котором сила богатства подменяет закон, а страх становится главным средством воздействия.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Скрытая слабость власти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внешней уверенности Дикой зависит от общественного мнения и не чувствует внутренней устойчивости. Это показывает, что его власть держится не на праве, а на произволе и неуверенности.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детской свободы к трагедии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внутреннего нарастания конфликта в драме А. Н. Островского «Гроза»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и Кулигин: два разных способа сопротивления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Кулигин сопротивляется иначе: он апеллирует к разуму, пользе и просвещению, напоминая о человеческом достоинстве. Однако его идеи остаются голосом совести, а не реальной силой перемен.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Варвара не вступает в открытый спор с домом Кабанихи, но учится жить в его пределах: она выбирает осторожность, гибкость и личную практическую свободу без прямого столкновения.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 как средство характеристики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Кабанихи и Дикого жёсткая, повелительная, часто наполнена упрёками, повторениями и пословицами; она сразу показывает власть, привычку давить и нежелание слышать другого человека.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говорит образно, эмоционально и искренне; её интонации напоминают исповедь. В её речи особенно заметны живое чувство, религиозное сознание и стремление к правде.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Тихона и Бориса речь мягче, но в ней слышны неуверенность, зависимость и внутренняя нерешительность. Даже там, где они сочувствуют Катерине, слово не превращается в поступок.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речевых манер делает конфликт слышимым: в пьесе сталкиваются не только характеры, но и разные способы мыслить, приказывать, оправдываться и признавать вину.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пьесы и их значения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работают не изолированно: они постоянно соотносят внешний мир с внутренним состоянием героев и усиливают напряжение сцен.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природные и бытовые детали превращаются в язык смысла: они подчёркивают несвободу, скрытность, страх и возможность нравственного выбора.
</a:t>
            </a:r>
            <a:endParaRPr lang="en-US" sz="139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Островский «Гроза»; символика текста по ключевым художественным образам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соединяет протест и трагедию: Катерина не принимает духовного рабства, но и не находит в мире Калинова пути к спасению, поэтому исход оказывается безысходным.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и трагический финал пьесы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Катерины во время грозы становится моментом предельной правды: скрытое чувство выходит наружу, а внутренний конфликт получает открытое и необратимое выражение.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признания героиня остаётся без защиты перед осуждением семьи и города. Для неё страшнее не сам поступок, а невозможность жить дальше во лжи и унижении.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8803" y="1931425"/>
            <a:ext cx="435409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поставленные в драме «Гроза»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личная драма Катерины связана не только с семьёй, но и с устройством всего калиновского мира.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проблемы в драме взаимосвязаны: семейный конфликт, общественная жестокость и личный выбор образуют единый узел нравственного кризиса.
</a:t>
            </a:r>
            <a:endParaRPr lang="en-US" sz="1419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А. Н. Островского «Гроза»; проблематика произведения
</a:t>
            </a:r>
            <a:endParaRPr lang="en-US" sz="11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20675" y="3337555"/>
            <a:ext cx="3699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375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«Грозы» для русской литературы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реалистическая драма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закрепила за Островским репутацию художника, который точно и без прикрас показывает повседневную жизнь, семейные отношения и психологическое напряжение в купеческой среде.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конфликта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показала, что драматический конфликт может быть одновременно бытовым, нравственным и общественным. Именно поэтому пьеса остаётся важной для школьного и литературного анализа.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как символ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Добролюбова превратила Катерину в один из самых узнаваемых образов русской критики. Через неё читатель видит столкновение живой совести с подавляющей средой.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XIX века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частью литературного канона и до сих пор помогает обсуждать власть, страх, достоинство и право человека на правду в любой исторической эпохе.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«Гроза» не теряет силы сегодня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Островского остаётся значимой, потому что соединяет точное изображение общества с глубокой историей человеческой совести. В ней по-прежнему узнаются страх, давление среды и жажда правды.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2026-05-19T20:30:25Z</dcterms:created>
  <dcterms:modified xsi:type="dcterms:W3CDTF">2026-05-19T20:30:25Z</dcterms:modified>
</cp:coreProperties>
</file>