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«Гроза» А. Н. Островского: конфликт свободы и «тёмного царства»
</a:t>
            </a:r>
            <a:endParaRPr lang="en-US" sz="2734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человеке, который не может жить без правды и свободы.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купеческой России и рождение «Грозы»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возникла накануне великих перемен в России и точно уловила напряжение купеческого быта. Калинов у Островского — не просто город, а модель замкнутого мира, где общественное мнение и страх сильнее личной воли.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драматического произведения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«Гроза» соединяет бытовую драму и социальную трагедию: семейный конфликт Катерины раскрывает устройство мира, где власть старших опирается на страх, зависимость и подавление личности.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Реалистические детали повседневной жизни у Островского соседствуют с символикой природы, напряжёнными репликами и выразительными паузами, которые передают скрытое внутреннее напряжение героев.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речь персонажей помогает увидеть их характеры: от искренности и эмоциональности до грубого приказного тона. Через диалоги раскрывается не только сюжет, но и психология столкновения.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Калинов как образ замкнутого мира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страха и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Калинове всё подчинено мнению окружающих, привычке к подчинению и страху осуждения. Здесь трудно быть собой, потому что любое отклонение воспринимается как угроза порядку.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 обрыв расширяют пространство пьесы и одновременно обостряют чувство риска. На фоне природы особенно заметны теснота города, духовная несвобода и возможность падения.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раскрывают разные стороны несвободы и морального выбора.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конфликт строится не вокруг одного героя, а вокруг целой системы отношений, в которой свобода почти всегда сталкивается с давлением среды.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 Н. Островского «Гроза» (1859)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конфликте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основной конфликт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пьесе показывает путь от внутреннего протеста к трагическому финалу.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20202"/>
            <a:ext cx="421649" cy="337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Катерина: характер, воспитание, нравственный мир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воспитание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выросла в мире веры и внутренней свободы, где ценились достоинство и искренность. Поэтому ложь и унижение она переживает особенно остро, как нравственное разрушение личности.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чувств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речь эмоциональна, образна и непосредственна. Катерина не умеет прятать переживания, потому что для неё честность важнее внешнего спокойствия и удобной видимости благополучия.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Невозможность лжи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доме Кабановых оказывается для неё духовно невыносимой, поскольку построена на страхе и принуждении. Катерина не принимает существование, в котором нужно постоянно притворяться.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греха
</a:t>
            </a:r>
            <a:pPr algn="ctr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Болезненное переживание вины показывает силу её совести. Катерина не приспосабливается к компромиссам среды, а до конца остаётся цельной натурой, для которой моральный выбор неотделим от жизни.
</a:t>
            </a:r>
            <a:endParaRPr lang="en-US" sz="12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Кабаниха и Дикой как лица «тёмного царства»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Кабаниха поддерживает порядок, в котором младшие обязаны беспрекословно подчиняться старшим. Её сила строится на нравственном давлении, подозрительности и постоянном унижении домашних.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прикрывает жестокость внешним благочестием, поэтому её власть кажется законной и привычной. Именно так семейный контроль превращается в систему страха.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Дикой действует грубее: он самодур, привыкший распоряжаться людьми так же свободно, как деньгами. Его поведение демонстрирует произвол, не ограниченный совестью.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Кабаниха и Дикой создают среду, где человеческое достоинство не защищено. Их мир держится на подчинении, а не на уважении, поэтому он внутренне разрушителен.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пьеса показывает не единичный конфликт, а целую сеть зависимостей, где каждый герой выбирает свой способ выживания.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персонажей либо подавляют, либо терпят несвободу; лишь Кулигин сохраняет критическую дистанцию и здравый смысл.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 Н. Островского «Гроза» (1859)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типы отношения к несвободе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грозы и природных образов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у Островского означает не только непогоду, но и нравственное потрясение, внутренний суд совести и приближение развязки. Она звучит как предупреждение о кризисе, который уже нельзя остановить.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Волга, обрыв, ночное небо и тревожные сны создают особое пространство пьесы. Природа здесь помогает почувствовать свободу, опасность и душевное напряжение героев гораздо сильнее, чем прямые объяснения.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и Тихон: две формы слабости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понимает, что Катерина страдает, но его зависимость от дяди делает его осторожным и пассивным: он сочувствует, однако не решается на открытый поступок.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Тихон живёт под полным контролем матери и привык подчиняться её воле, поэтому даже в семье остаётся внутренне несвободным и беспомощным.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оттеняют Катерину: на их фоне особенно заметны её цельность, смелость и готовность отвечать за собственный выбор, даже когда это ведёт к трагедии.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трагедия вызвана не одной ошибкой, а совпадением внешнего гнёта и внутренней нравственной требовательности героини.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давление семьи и конфликт совести; именно они делают невозможным мирный выход из кризиса.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пьесы А. Н. Островского «Гроза»; качественная оценка причин на основе текста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трагедии Катерины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показывают, как напряжение нарастает от бытовых разговоров к трагической развязке.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усиливает чувство безвыходности и последовательно ведёт героиню к трагическому финалу.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пьесы А. Н. Островского «Гроза»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Сцены, которые определяют развитие действия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и психологизм пьесы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говорит образно и исповедально: её речь передаёт живое чувство, внутреннюю свободу и болезненное стремление к правде, которое невозможно скрыть.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Кабаниха и Дикой выражаются жёстко, приказно и грубо, поэтому сама манера их реплик становится формой давления, унижения и морального насилия.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Островского диалог раскрывает не только события, но и психологическое состояние героев: паузы, повторы и резкие смены интонации делают конфликт особенно острым.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сценическое пространство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чувство простора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«Грозе» напоминает о свободе, которая существует рядом с героями, но почти недоступна им. Её широкое пространство контрастирует с тесным городским бытом и усиливает мечту о выходе за пределы навязанной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Обрыв и предельный 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берег у Островского воспринимается как место опасности, где особенно ясно ощущается возможность падения. Этот образ помогает увидеть, что в пьесе любой нравственный шаг связан с риском и непоправимостью.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перед грозой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небо, вечерний воздух и ожидание грозы создают атмосферу тревоги и напряжения. Природа не просто сопровождает действие, а отражает состояние Катерины и предчувствие развязки.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Катерины к трагической развязке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пьесе А. Н. Островского «Гроза»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бытовым сюжетом скрыт нравственный спор о праве человека на правду, личное чувство и внутреннюю свободу.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строится вокруг столкновения совести и страха, поэтому её смысл выходит далеко за рамки семейной драмы.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пьесы А. Н. Островского «Гроза»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 мотивы пьесы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подчёркивает историческую актуальность пьесы: в ней прозвучал современный для своего времени вопрос о достоинстве и праве на правду.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«Грозы», ставший точкой отсчёта для разговора о нравственной несвободе общества.
</a:t>
            </a:r>
            <a:endParaRPr lang="en-US" sz="2336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«Гроза»; год написания пьесы — 1859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«Гроза» в истории русской литературы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пишет «Грозу» как драму о кризисе купеческого мира и человеческой свободы. Пьеса быстро выделяется остротой конфликта и точностью бытовых наблюдений.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и сценическая судьба произведения вызывают широкий общественный отклик. Споры вокруг Катерины и «тёмного царства» делают пьесу заметным явлением литературной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Н. А. Добролюбова «Луч света в тёмном царстве» закрепляет за «Грозой» особое место в критике. Произведение читают как социально острое и психологически глубокое.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«Гроза» важна сегодня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учит видеть, как давление среды ломает личность, и напоминает, что честность и достоинство требуют внутренней свободы, смелости и ответственности за выбор.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2026-05-23T11:01:22Z</dcterms:created>
  <dcterms:modified xsi:type="dcterms:W3CDTF">2026-05-23T11:01:22Z</dcterms:modified>
</cp:coreProperties>
</file>