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всего живого: основные темы урока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базовая единица жизни, строение и функции её частей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клетки увидел Роберт Гук в 1665 году с помощью простого микроскопа. В XIX веке создана клеточная теория, которая стала фундаментом биологии и понятием живых организмов как совокупности клеток.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клетки и её 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самая маленькая живая часть организма, способная к самостоятельному обмену веществ и выполнению жизненно важных функций.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организмы, включая растения, животные, грибы и бактерии, состоят из клеток, что подтверждает единство живой природы.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растут, делятся и обеспечивают непрерывность жизни благодаря способности размножаться.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различия в строении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это одноклеточные организмы без ядра и мембранных органоидов. Их генетический материал расположен свободно в цитоплазме, а структура клетки проста, что обеспечивает быстроту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клетки: простота и особенности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клетки: сложная организация
</a:t>
            </a:r>
            <a:endParaRPr lang="en-US" sz="1414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ядром, окружённым мембраной, и разнообразными органоидами внутри цитоплазмы. Такое строение характерно для растений, животных и грибов, что обеспечивает выполнение сложных функций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94818"/>
            <a:ext cx="4365000" cy="22210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и отличия между двумя типами клеток, отражающие их биологическую роль и строение.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более простую структуру и меньшие размеры, тогда как эукариоты — более крупные и сложные клетки с ядром и органоидами.
</a:t>
            </a:r>
            <a:endParaRPr lang="en-US" sz="1177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прокариотических и эукариотических клеток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двух слоёв фосфолипидов с интегрированными белками, обеспечивая барьер между клеткой и внешней средой.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строение и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обмен веществ, контролируя вход и выход питательных веществ, ионов и отходов из клетки.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участвует в передаче сигналов между клетками, поддерживая связь и координацию в тканях организма.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структуре мембраны клетка сохраняет внутреннюю среду стабильной и защищается от вредных воздействий.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цитоскелет: внутренние структуры клетки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пространство между мембраной и ядром, содержит растворённые вещества и обеспечивает среду для функционирования органоидов, создавая условия для обмена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живая среда клетки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— каркас и транспорт внутри клетки
</a:t>
            </a:r>
            <a:endParaRPr lang="en-US" sz="1377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представлен сетью белковых нитей, которые поддерживают форму клетки и обеспечивают транспорт молекул и органоидов, а также участвуют в движении самой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и содержит молекулы ДНК — носители наследственной информации, определяющей структуру и функции клетки.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центр управления клеткой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процессы роста, деления и синтеза белков, регулируя жизнедеятельность клетки на молекулярном уровне.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ядрышко, где синтезируются рибосомы — ключевые структуры для производства белка.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преобразуют питательные вещества и кислород в энергию в виде молекул АТФ, которая необходима для всех жизненных процессов клетки.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 клетке варьируется в зависимости от её активности и потребности в энергии, например, мышечные клетки содержат их значительно больше.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энергетическая станция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делится на гладкую, где синтезируются липиды, и шероховатую с рибосомами для производства белков.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участвует в модификации, упаковке и сортировке белков, готовя их к транспортировке в другие части клетки или за её пределы.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этих органоидов обеспечивает эффективный обмен веществ и поддержание клеточной структуры.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этих «фабрик» важна для адаптации клетки к изменениям внешней среды и внутренним потребностям.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 аппарат Гольджи — фабрики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расщепляющие устаревшие и повреждённые органоиды, предотвращая накопление вредных веществ и сохраняя клеточную чистоту.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участвуют в разрушении длинных жирных кислот и обезвреживании перекиси водорода — токсичного побочного продукта обмена веществ, обеспечивая безопасность клетки.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органеллы важны для клеточного гомеостаза, поддерживая баланс между синтезом и разрушением, защищая клетку от повреждающих факторов.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пероксисомы: переработка и защита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ключевые сборочные цеха белков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двух субъединиц, одна из которых большая, другая малая. Они связывают аминокислоты в последовательности, заложенной в ДНК, создавая необходимые для клетки белки.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рибосомы и её функции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роль рибосом в клетке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находятся как на поверхности шероховатой эндоплазматической сети, так и свободно в цитоплазме. Они синтезируют белки, которые участвуют в самых разных процессах внутри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представляет собой прочный внешний слой, придающий клетке форму и защиту от механического воздействия, сохраняя целостность тканей.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стенка состоит из целлюлозы, у грибов — из хитина, что отражает их биохимические различия. Животные клетки стенки не имеют, что обеспечивает им гибкость.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особенность растений и грибов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540203"/>
            <a:ext cx="4164900" cy="23029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учебники по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наличие основных структур клеток трёх царств, отражая их функциональные особенности и адаптации к окружающей среде.
</a:t>
            </a:r>
            <a:endParaRPr lang="en-US" sz="125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уникальные пластиды и крупные вакуоли, грибные — хитиновую стенку, а животные отличаются отсутствием клеточной стенки и пластид.
</a:t>
            </a:r>
            <a:endParaRPr lang="en-US" sz="1026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растений, животных и грибов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 обеспечивают фотосинтез, превращая солнечный свет в энергию для растения.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виды и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окрашивают цветы и плоды в яркие жёлтые, оранжевые и красные оттенки, привлекая опылителей и способствуя размножению.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служат для запасания питательных веществ, например, крахмала, что важно для энергетического обеспечения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роль и особенности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заполняют основное пространство в растительной клетке, накапливая воду, ионы и питательные вещества. Они поддерживают тургор, предотвращая увядание ткани.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вакуоли растительной клетки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вакуоли в животных клетках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 животных клеток небольшие и менее многочисленные. Они участвуют в выведении отходов и хранении веществ, но не создают значительного внутреннего давления.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занимает наибольшую часть объёма, служит средой для органоидов и химических реакций внутри клетки.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объёма показывает взаимосвязь функций органоидов и их размеров, отражая сложность клеточного строения.
</a:t>
            </a:r>
            <a:endParaRPr lang="en-US" sz="120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органоидов в эукариотической клетке (диаграмма)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клетки: этапы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фаз клеточного цикла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клеток обеспечивает правильное выполнение функций тканей, влияя на работу органов и поддержание здоровья всего организма.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строения клетки для жизни органа и организма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органоидов нарушает обмен веществ и жизненные процессы, что может привести к развитию заболеваний и ухудшению функций тканей.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сложных клеточных структур повысило адаптационные возможности организмов и способствовало биологическому разнообразию на планете.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строения помогает в медицине и биотехнологиях, улучшая диагностику, лечение и создание новых биологических 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клетки — ключ к пониманию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устройства клетки раскрывает основы жизненных процессов, лежащих в основе роста, наследственности и здоровья. Это фундамент биологических наук и современных технологий.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2026-05-08T10:22:27Z</dcterms:created>
  <dcterms:modified xsi:type="dcterms:W3CDTF">2026-05-08T10:22:27Z</dcterms:modified>
</cp:coreProperties>
</file>