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литосферы России: от равнин до гор и вулканов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земная кора на огромной территории России?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России простирается от Европы до Тихого океана и включает древние платформы, горные пояса и сейсмически активные районы. Такое разнообразие делает строение земной коры особенно наглядным для изучения.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страна разных тектонических зон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и литосфера: основные понятия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86302" y="1670588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верхняя твёрдая оболочка Земли, сложенная горными породами. Именно в ней находятся материки, океаны, равнины, горы и большинство полезных ископаемых.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6302" y="2649447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 верхнюю часть мантии. Вместе они образуют жёсткую оболочку планеты, которая расколота на крупные плиты и блоки.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302" y="3628305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под материками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материками земная кора обычно значительно толще, чем под океанами: примерно от 35 до 70 километров. Поэтому на суше чаще встречаются большие формы рельефа.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984675" y="1670588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коры в 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России преобладает материковая кора. Это связано с широким распространением равнин, возвышенностей, плоскогорий и крупных горных систем.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84675" y="2649446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строения литосферы зависят рельеф, распределение ресурсов и природные опасности. Поэтому геологи изучают её особенно внимательно.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19814"/>
            <a:ext cx="3848986" cy="19754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области различаются возрастом, устойчивостью и формами рельефа.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моложе складчатая область, тем выше и более расчленён её рельеф.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тектонической карте России и школьному курсу географии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тектонические области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спокойной 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похожа на прочный фундамент под огромным зданием. Внизу находится древний кристаллический фундамент, а сверху — осадочный чехол из более молодых пород, накопившихся слоями.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выражены сильнее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платформа связана с Русской равниной, а Сибирская — со Среднесибирским плоскогорьем. На таких участках земная кора движется слабее, поэтому поверхность дольше сохраняет крупные устойчивые формы.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Платформы: прочный «каркас» материка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обычно спокойнее, а молодые горные области заметно активнее. Это отражается и на высоте рельефа, и на частоте землетрясений.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платформы соответствуют более ровной поверхности, а молодые складчатые области — высоким горам и большей сейсмичности.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тектонических областей России по школьной географии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древних платформ и молодых складчатых областей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платформа и рельеф европейской части России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формы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платформой связаны Русская равнина, Прикаспийская низменность, Валдайская возвышенность и другие крупные формы. Они образуют широкую, сравнительно спокойную поверхность без резких перепадов высот.
</a:t>
            </a:r>
            <a:endParaRPr lang="en-US" sz="951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Европы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платформа занимает большую часть европейской территории страны. Её древний фундамент скрыт под мощным осадочным чехлом, поэтому поверхность здесь в основном ровная и протяжённая.
</a:t>
            </a:r>
            <a:endParaRPr lang="en-US" sz="965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устойчивый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мало подвержена сильным движениям земной коры. Из-за этого её поверхность меняется медленнее, чем в горных районах, и долго сохраняет крупные равнинные черты.
</a:t>
            </a:r>
            <a:endParaRPr lang="en-US" sz="1033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недрах платформы сосредоточены нефть, газ, железные руды, каменная соль и другие ресурсы. Именно поэтому эта территория имеет большое хозяйственное значение.
</a:t>
            </a:r>
            <a:endParaRPr lang="en-US" sz="10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платформа относится к древнейшим структурам земной коры. Её твёрдое основание формировалось очень давно и стало прочным «каркасом» огромной территории.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Щиты и массивы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отдельных местах кристаллический фундамент выходит на поверхность, образуя щиты и массивы. Эти участки помогают понять, как глубинные породы связаны с рельефом.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Среднесибирское плоскогорье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базе платформы сформировалось Среднесибирское плоскогорье. Оно отличается значительной высотой, ступенчатой поверхностью и обширными пространствами, сильно расчленёнными реками.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недра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известна алмазами, никелем, медью, каменным углём, золотом и редкими металлами. Такое сочетание ресурсов связано с древней историей формирования пород.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платформа и Среднесибирское плоскогорье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складчатые горные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процессов при сжатии земной коры.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 — древняя горная система между Европой и Азией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горная цепь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тянутся с севера на юг более чем на 2000 километров. Они образуют заметную природную границу между европейской и азиатской частями России.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древние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возник давно, поэтому за миллионы лет сильно разрушился. По сравнению с молодыми горами его вершины ниже, а склоны более пологие.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недр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Уральский район известен месторождениями железных, медных, никелевых и других руд. Именно поэтому здесь развивались горная промышленность и крупные промышленные центры.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историей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показывает, как древняя складчатая область может измениться под действием времени. Даже разрушенные горы остаются важной частью строения литосферы и хозяйства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5642 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высота Эльбруса, самой высокой вершины России.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Эльбрус // Большая российская энциклопедия; высота 5642 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высота показывает, насколько мощно современные тектонические процессы подняли Кавказские горы.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платформах чаще формируются крупные осадочные бассейны, а в складчатых поясах — рудные месторождения, связанные с глубинными разломами и магматизмом.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сильнее связаны с топливными ресурсами, а складчатые области — с рудными. Это отражает различие в строении и истории пород.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России; схема распределения ресурсов по типам тектонических областей.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тектонических областей и полезных ископаемых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 активные районы России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630238" y="1545436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землетрясения особенно часты из-за близости границ литосферных плит. Сильные толчки могут сопровождаться извержениями вулканов, поэтому район постоянно находится под наблюдением специалистов.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630238" y="2171119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Курильские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 расположен в зоне активных тектонических движений. Для него характерны подземные толчки, моретрясения и вулканизм, а рельеф островов продолжает меняться под действием внутренних сил Земли.
</a:t>
            </a:r>
            <a:endParaRPr lang="en-US" sz="998" dirty="0"/>
          </a:p>
        </p:txBody>
      </p:sp>
      <p:sp>
        <p:nvSpPr>
          <p:cNvPr id="14" name="Text 4"/>
          <p:cNvSpPr txBox="1"/>
          <p:nvPr/>
        </p:nvSpPr>
        <p:spPr>
          <a:xfrm>
            <a:off x="630238" y="2796801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Сахалин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острове землетрясения связаны с разломами земной коры. Здесь важны меры безопасности для зданий, дорог и мостов, потому что сейсмические колебания могут вызывать повреждения инфраструктуры.
</a:t>
            </a:r>
            <a:endParaRPr lang="en-US" sz="1015" dirty="0"/>
          </a:p>
        </p:txBody>
      </p:sp>
      <p:sp>
        <p:nvSpPr>
          <p:cNvPr id="15" name="Text 5"/>
          <p:cNvSpPr txBox="1"/>
          <p:nvPr/>
        </p:nvSpPr>
        <p:spPr>
          <a:xfrm>
            <a:off x="630238" y="3422484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Кавказа находятся в зоне молодых складчатых структур, где земная кора ещё продолжает деформироваться. Это повышает риск землетрясений, оползней и обвалов в горных долинах.
</a:t>
            </a:r>
            <a:endParaRPr lang="en-US" sz="1050" dirty="0"/>
          </a:p>
        </p:txBody>
      </p:sp>
      <p:sp>
        <p:nvSpPr>
          <p:cNvPr id="16" name="Text 6"/>
          <p:cNvSpPr txBox="1"/>
          <p:nvPr/>
        </p:nvSpPr>
        <p:spPr>
          <a:xfrm>
            <a:off x="630238" y="4048166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район отличается активными разломами и продолжающимся растяжением земной коры. Поэтому здесь возможны землетрясения, а формы рельефа постепенно меняются под действием современных движений.
</a:t>
            </a:r>
            <a:endParaRPr lang="en-US" sz="9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83" y="1767994"/>
            <a:ext cx="277578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30118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Действующие вулканы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Камчатке и Курильских островах есть вулканы, которые могут извергаться. Они напоминают, что в этих районах процессы в недрах Земли идут особенно активно.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Потухшие вулканы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действующими вулканами встречаются потухшие. Их конусы и лавовые потоки помогают учёным восстановить историю извержений и понять, как менялся рельеф.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Гейзеры и 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воды и гейзеры возникают там, где тепло из недр близко подходит к поверхности. Это одно из самых ярких доказательств подвижности литосферы.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районы показывают, что земная кора не везде спокойна и устойчива. Здесь продолжаются внутренние процессы, которые формируют новые формы рельефа.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проявления вулканизма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20" y="2755985"/>
            <a:ext cx="6069961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 России; обобщение по тектоническим областям и формам рельефа.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горы России: происхождение и особенности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тектоническое строение влияет на высоты, форму поверхности и размещение полезных ископаемых.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обычно дают ровные территории, а складчатые области — горы. Значит, строение земной коры напрямую определяет внешний вид поверхности.
</a:t>
            </a:r>
            <a:endParaRPr lang="en-US" sz="13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мерзлоты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занимает огромные территории на севере России. Особенно широко она развита в Якутии, на Таймыре и в районах северо-востока страны.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Мёрзлые грунты меняют прочность основания, поэтому при строительстве дорог, домов и трубопроводов нужны специальные расчёты. Иначе сооружения могут проседать или деформироваться.
</a:t>
            </a:r>
            <a:endParaRPr lang="en-US" sz="1023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снег, лёд и обвалы постоянно перестраивают поверхность. Здесь рельеф меняется быстрее, чем на равнинах, потому что действуют и внешние, и внутренние силы.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и 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потеплении мерзлота начинает оттаивать, а грунт теряет устойчивость. Это может вызывать трещины, оползни и повреждения инфраструктуры в северных районах.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и современные изменения поверхности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определяет жизнь и хозяйство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строение земной коры влияет на рельеф, ресурсы, риски и условия жизни.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приборов учёные «просвечивают» недра Земли и узнают, где проходят разломы, насколько толста кора и как расположены слои пород.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Бурение скважин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из скважин позволяют увидеть породы на большой глубине. По ним определяют возраст слоёв, их состав и условия, в которых они образовались.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минералов и структуры горных пород помогает понять историю территории. Так геологи восстанавливают древние события, которые сформировали современный рельеф.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показывают платформы, складчатые области и разломы. Это нужно для поиска месторождений, планирования строительства и оценки природных опасностей.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геологи изучают строение земной коры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показаны схематично: разные области отличаются не только рельефом, но и типом ресурсов, а также уровнем природной 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тектоника, тем выше горы и риски. Более устойчивые платформы связаны с равнинами и крупными ресурсными бассейнами.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России; схема закономерностей тектонического строения.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закономерности строения литосферы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России: основа рельефа, ресурсов и 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земной коры помогает понять, почему в России рядом существуют равнины, высокие горы, вулканы, мерзлота и богатые месторождения. Это знание важно для жизни людей и бережного освоения природы.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2026-06-02T16:51:36Z</dcterms:created>
  <dcterms:modified xsi:type="dcterms:W3CDTF">2026-06-02T16:51:36Z</dcterms:modified>
</cp:coreProperties>
</file>