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в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оживляют сюжет, раскрывают характеры и помогают заметить авторскую оценку.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повесть и почему в ней часто есть смешное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— эпический жанр средней длины: один основной сюжет, несколько главных героев и сравнительно немного событий. Именно характеры и поступки двигают текст, поэтому юмор и сатира здесь особенно уместны. Часто комическое встречается у Гоголя, Салтыкова-Щедрина и Чехова.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Юмор: смешное без жесткого осуждения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показывает забавные стороны жизни и людей. Он держится на доброй насмешке, неожиданной ситуации, игре слов и точной смешной детали.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юмористическом тексте может выглядеть нелепо, но читатель обычно не испытывает злости. Смешное вызывает улыбку и помогает воспринимать человека по-доброму.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нередко смягчает конфликт: вместо прямых претензий он подчеркивает странности и несостыковки. Так комизм становится способом лучше понять людей и их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Сатира: смех как критика недостатков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высмеивает то, что автор считает дурным: глупость, жадность, лень, лицемерие, трусость, чинопочитание. Смех здесь работает как разоблачение.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сатирическом тексте автор не просто удивляет читателя, а направляет его мысль. Поэтому часто заметны преувеличение, резкое сопоставление, ирония и карикатурные черты персонажей.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помогает увидеть порок как проблему. Она вызывает не только смех, но и внутреннее несогласие, подталкивая к нравственной оценке происходящего.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виды комического: что в них заметно и какова цель воздействия на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общий «смеховой» эффект, разные виды комического отличаются силой критики и степенью скрытости смысла: от улыбки до резкого разоблачения.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по жанровым признакам комического (без привязки к конкретным изданиям).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сатира, ирония и гротеск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поведение как сигнал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часто рождается из внешности, одежды и привычек персонажа. Одна точная деталь помогает сразу почувствовать характер: суетливость, хвастовство, трусость или самодовольную важность.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деталь и портрет героя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мимика и контраст «серьезного» с обычностью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портрете важны смешная поза, необычная мимика и жесты, которые не подходят обстоятельствам. Особенно заметно, когда герой слишком серьезен там, где ситуация требует простоты и естественности.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сатирический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случайного смешного момента к критике порока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как источник смешного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ошибки и неудачные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словах, неправильные ударения, неуклюжие фразы создают комический эффект. Читатель видит, как герой пытается говорить «как надо», но получается смешно и нелепо.
</a:t>
            </a:r>
            <a:endParaRPr lang="en-US" sz="1141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и «заезженные»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навязчивые выражения и одинаковые аргументы делают речь однообразной. Часто герой повторяет одно и то же, даже когда ситуация требует другого ответа или действия.
</a:t>
            </a:r>
            <a:endParaRPr lang="en-US" sz="1206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официальные слова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использует канцелярские формулировки в простых житейских обстоятельствах, возникает контраст. Пафосная манера речи подчеркивает его неуместность и внутреннюю зажатость.
</a:t>
            </a:r>
            <a:endParaRPr lang="en-US" sz="1148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и несоответствие «слов» и «дел»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Просторечные выражения, неудачные шутки или резкие оценки тоже дают комизм. Особенно смешно, когда то, как герой говорит, не совпадает с тем, что он делает.
</a:t>
            </a:r>
            <a:endParaRPr lang="en-US" sz="11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создания комизма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приемы часто работают вместе: преувеличение поддерживается контрастом, а речевая ошибка усиливает впечатление от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«крупные» приемы (преувеличение и контраст) заметнее, но «точечные» (повтор и речевая ошибка) тоже важны для цельного комического эффекта.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разбивка (процентное соотношение не является статистикой конкретных текстов).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ситуации и развитие сюжета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часто возникают из недоразумений и путаницы. Иногда герой неверно понимает слова или цель другого человека, и из этого рождается неловкая, но понятная комическая ситуация.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случайные встречи: обстоятельства складываются не так, как ожидал персонаж. В результате появляются поспешные выводы, ошибки в действиях и неожиданные повороты, которые держат внимание читателя.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случай обычно не «случается просто так»: через смех открывается черта характера. Мы видим, упрямится ли герой, хвастается ли, боится ли разоблачения, как он реагирует на критику или неудобства.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характера, комизм делает заметной главную проблему произведения. Наблюдая за смешным эпизодом, читатель лучше понимает, что именно автор хочет обсудить и почему важны его нравственные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строится на несоответствии: слова звучат как бы серьезно или даже похвально, но читатель видит другой смысл. Так автор направляет внимание на недостаток и заставляет задуматься, не называя его прямо.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ирония работает через двойной намек: контраст между словами и поступками, показная «важность» героя, двусмысленные реплики. Сценически это похоже на улыбку, которая скрывает оценку и подсказывает, что смех здесь — критический.
</a:t>
            </a:r>
            <a:endParaRPr lang="en-US" sz="1455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автора и скрытая оценка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44562"/>
            <a:ext cx="4336500" cy="243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сатиру в тексте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узнается по набору признаков: преувеличение и резкий контраст подчеркивают порок, разоблачительная деталь повторяется, а авторская насмешка ведет к четкому нравственному выводу. Ниже — удобная схема поиска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сатире смешное не случайно: оно служит разоблачению и подводит к моральной оценке. По признакам легко отличить «добрую» насмешку от критики недостатков.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классификация приемов комического (с опорой на признаки сатирического текста в школьной программе).
</a:t>
            </a:r>
            <a:endParaRPr lang="en-US" sz="12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04976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063" y="1875276"/>
            <a:ext cx="25065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900" y="1875276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913" y="1889709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2188" y="1889709"/>
            <a:ext cx="343500" cy="305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сатирические мишени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Чинопочитание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Высмеивается стремление угождать начальству и получать выгоду «по должности». В таких эпизодах герой часто меняет поведение при одном звуке титула, а его слова расходятся с действиями.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и безответственность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оправдывает промедление и перекладывает дела на других. Смешное возникает из повторяющегося отказа действовать вовремя, пока ситуация не становится заметной проблемой для всех.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высвечивает самообман: человек уверенно говорит о своих заслугах, но вокруг видно, что это преувеличение. Неуместная напыщенность становится комической проверкой реальности.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Корысть проявляется в деталях: выгодная «правильность», скупые оправдания, холодные решения. Автор показывает, как стремление к прибыли портит отношения и делает поступки мелкими.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и страх нового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сатиры — тот, кто боится признать незнание и предпочитает казаться умным. Речь наполняется неверными формулами, а любая попытка разобраться превращается в нелепость.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эпизоды сильнее всего создают смеховой эффект
</a:t>
            </a:r>
            <a:endParaRPr lang="en-US" sz="236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обычно появляется там, где один прием «поддерживает» другой: реплика смешно звучит, но при этом раскрывает характер, а поступок неожиданно подтверждает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смех усиливается, когда работают вместе речь, поведение и описание героя. Тогда читатель быстрее понимает, какой недостаток осуждается.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школьным примерам анализа комических эпизодов, без указания точных количественных данных (методический ориентир).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повести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считывается через то, как он «подсвечивает» героя: юмор часто оставляет человеку право на неловкость, а сатира подчеркивает порок и не дает читателю оправданий.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видит повторяющиеся комические детали, становится ясно, что смех не случайный. Он помогает отличить качества, к которым автор относится с сочувствием, от тех, которые требует исправить.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слов, поступков и описания открывает скрытую оценку. Там, где герой становится смешным из-за своих привычек, автор обычно подводит к выводу: поступки имеют последствия для других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создают не только люди, но и вещи: нелепая одежда, неподходящая обстановка, слишком «важные» предметы в бедной или обычной среде. Предметы становятся доказательством привычек героя.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предметного мира помогают усилить впечатление от сцены: по тому, как человек обращается с вещами, видно его характер. В результате вещь превращается в часть комической картины, а не просто фон.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предметного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комический эпизод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поиска смысла: от смешного момента к роли эпизода в повести.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у русских писателей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авторов комическое работает по-разному: у Гоголя часто смешное и критическое переплетены, у Щедрина преобладает жесткая сатира, а у Чехова заметна деликатная ирония.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«смешное» в литературе бывает разным по силе и тону. Поэтому важно смотреть, чему именно служит смех: разоблачению или легкой улыбке.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обзор (школьный уровень), условные доли отражают общий характер комического, а не точные измерения; дата обращения: 15.05.2026.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комическое читателю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делают повесть ярче и помогают легче запомнить героев. Комические сцены выделяют главное: характер, привычку, выбор, из-за которого герой становится заметным.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не отменяют серьезный смысл. Наоборот, они подчеркивают важное: читатель связывает смех с проблемой и лучше понимает, почему автор обращает внимание на недостатки.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комическое читатель точнее видит моральный выбор персонажа. Когда речь, поведение и описание совпадают, становится ясно, что именно следует исправить и какие последствия несет неправильный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в повести нужен смех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создает теплоту и живость, а сатира помогает увидеть и осудить недостатки. В повести комическое раскрывает характеры, поддерживает сюжет и выражает авторскую оценку, делая серьезные мысли понятнее.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2026-05-15T04:20:29Z</dcterms:created>
  <dcterms:modified xsi:type="dcterms:W3CDTF">2026-05-15T04:20:29Z</dcterms:modified>
</cp:coreProperties>
</file>