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только от живого: как биогенез изменил биологию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возникает только из жизни: проверим это на опытах и идеях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самозарождение долго считали возможным
</a:t>
            </a:r>
            <a:endParaRPr lang="en-US" sz="2432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Плесень, черви и насекомые на разлагающихся остатках казались доказательством рождения жизни из неживого. Лишь микроскопия и строгий эксперимент позволили проверить это предположение.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ядро биогенеза: жизнь передаётся от живого к живому, а не возникает случайно.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теория; принцип Р. Вирхова omnis cellula e cellula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клетка возникает только из уже существующей клетки
</a:t>
            </a:r>
            <a:endParaRPr lang="en-US" sz="5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в открытой банке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Реди поместил куски мяса в открытые сосуды и увидел, что вскоре там появляются личинки мух. Наблюдение выглядело привычным подтверждением самозарождения, но учёный решил проверить источник появления личинок экспериментально.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Марля как граница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банки накрыли марлей, мухи могли подлетать к мясу, но не достигали его поверхности. Личинки возникали не на мясе, а на марле, куда были отложены яйца, что изменило ход спора.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против привычного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показал, что личинки связаны с размножением мух, а не с разложением мяса. Реди впервые убедительно продемонстрировал: для появления живого необходим уже существующий живой источник.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Реди и первые экспериментальные возражения самозарождению
</a:t>
            </a:r>
            <a:endParaRPr lang="en-US" sz="1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гипотезу о самозарождении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эксперимента строится на изоляции среды от внешних источников живых клеток.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Лаццаро Спалланцани и значение стерилизации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Кипячение бульона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Спалланцани нагревал мясные и питательные бульоны, чтобы уничтожить живые формы, которые могли уже находиться в среде. Это позволило отделить действие температуры от обычного гниения.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колбы быстро мутнели, потому что в них свободно попадали микробы из окружающей среды. Так было показано, что сам по себе воздух не рождает жизнь.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Герметичная закупорка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кипячения колбы тщательно закрывали. В таких сосудах бульон оставался прозрачным значительно дольше, чем в открытых, что указывало на отсутствие заноса микроорганизмов извне.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Спалланцани укрепил идею стерилизации: если убрать живые источники и не допустить загрязнения, микроорганизмы не появляются. Именно это стало важным аргументом в пользу биогенеза.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утверждения биогенеза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опыт уточнял предыдущий и постепенно сужал пространство для идеи самозарождения.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биогенез утвердился не одномоментно, а через последовательное накопление доказательств.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биологии: Реди (1668), Спалланцани (1765), Шлейден и Шванн (1830–1840-е), Вирхов (1855), Пастер (1861)
</a:t>
            </a:r>
            <a:endParaRPr lang="en-US" sz="12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Прокипячённый бульон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сначала кипятил питательную среду, чтобы уничтожить уже присутствующие микроорганизмы. После этого бульон оставался стерильным, если в него не попадали частицы пыли из воздуха.
</a:t>
            </a:r>
            <a:endParaRPr lang="en-US" sz="1411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Изогнутая шейка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форма колбы пропускала воздух, но задерживала пыль и микробы в изгибе. Благодаря этому среда не загрязнялась, хотя контакт с атмосферой сохранялся.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колбы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колбу наклоняли, бульон соприкасался с пылью, осевшей в шейке. После этого среда быстро мутнела, что свидетельствовало о заносе микробов извне.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опровержение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убедительно показал: стерильная среда не даёт самопроизвольного появления жизни. Микроорганизмы возникают только там, где есть источник заражения и доступ живых клеток.
</a:t>
            </a:r>
            <a:endParaRPr lang="en-US" sz="133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Луи Пастера с колбами с изогнутой шейкой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6834"/>
            <a:ext cx="4164900" cy="1806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Самозарождение и биогенез: сравнение основных признаков
</a:t>
            </a:r>
            <a:endParaRPr lang="en-US" sz="214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теория биогенеза получила экспериментальное подтверждение, а самозарождение — нет.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источником нового организма: либо предполагается спонтанное возникновение, либо преемственность от живых предшественников.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 и классические опыты Реди, Спалланцани и Пастера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как научная основа биогенеза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клеточную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Шлейден и Т. Шванн показали, что клетка является общим структурным элементом растений и животных. Это стало фундаментом для понимания единства живой природы.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Вирхова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Вирхов дополнил клеточную теорию принципом omnis cellula e cellula — «каждая клетка из клетки». Он связал происхождение новых клеток с уже существующими.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биогенезом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принцип прямо выражает биогенез на клеточном уровне: рост, обновление тканей и размножение возможны только через преемственность клеточных поколений, а не через самопроизвольное появление.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курса это важная опора: историческая клеточная теория объясняет современные представления о развитии организмов, наследственности и делении клеток в живых системах.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принцип биогенеза важен для медицины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объясняет, почему даже небольшое попадание микроорганизмов извне меняет результат лечения, анализа или операции.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источник живых клеток не контролировать, возрастает риск инфекции; поэтому стерильность и антисептика являются обязательными.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теме урока; отражает логическую структуру медицинских применений биогенеза.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биогенез объясняет в живой природе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87263" y="129198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показывает, что каждое поколение связано с предыдущим: потомство не возникает обособленно, а продолжает линию жизни через размножение и передачу наследственной информации.
</a:t>
            </a:r>
            <a:endParaRPr lang="en-US" sz="1390" dirty="0"/>
          </a:p>
        </p:txBody>
      </p:sp>
      <p:sp>
        <p:nvSpPr>
          <p:cNvPr id="11" name="Text 3"/>
          <p:cNvSpPr txBox="1"/>
          <p:nvPr/>
        </p:nvSpPr>
        <p:spPr>
          <a:xfrm>
            <a:off x="487263" y="250017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преобладает деление клетки, у грибов и растений важны споры и семена, а у животных — половое и бесполое размножение, обеспечивающее появление новых особей.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487263" y="3708378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организмы получают от родителей не только признаки строения, но и молекулярную основу наследственности, благодаря которой сохраняются особенности вида и возможны изменения в ряду поколений.
</a:t>
            </a:r>
            <a:endParaRPr lang="en-US" sz="1238" dirty="0"/>
          </a:p>
        </p:txBody>
      </p:sp>
      <p:sp>
        <p:nvSpPr>
          <p:cNvPr id="13" name="Text 5"/>
          <p:cNvSpPr txBox="1"/>
          <p:nvPr/>
        </p:nvSpPr>
        <p:spPr>
          <a:xfrm>
            <a:off x="4800638" y="129198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эволюцией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не противоречит эволюции: новые формы жизни возникают не из ничего, а через накопление изменений в уже существующих линиях организмов на протяжении длительного времени.
</a:t>
            </a:r>
            <a:endParaRPr lang="en-US" sz="1403" dirty="0"/>
          </a:p>
        </p:txBody>
      </p:sp>
      <p:sp>
        <p:nvSpPr>
          <p:cNvPr id="14" name="Text 6"/>
          <p:cNvSpPr txBox="1"/>
          <p:nvPr/>
        </p:nvSpPr>
        <p:spPr>
          <a:xfrm>
            <a:off x="4800638" y="250017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биогенеза объединяет одноклеточные и многоклеточные организмы: во всех случаях жизнь продолжается только при наличии предшествующей живой системы, способной дать начало новой.
</a:t>
            </a:r>
            <a:endParaRPr lang="en-US" sz="14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клеточного происхождения клеток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микроскопия, анализ ДНК и контроль стерильности показывают, что новая клетка возникает только из предшествующей живой клетки.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 загрязнение образцов в лаборатории
</a:t>
            </a:r>
            <a:endParaRPr lang="en-US" sz="2256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бактерия способна исказить наблюдение, если попадет в питательную среду. Поэтому результат опыта всегда оценивают с учетом возможного случайного заноса клеток извне.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Автоклавирование, чистые среды и стерильные инструменты уменьшают риск постороннего роста. Эти меры нужны не формально, а для того, чтобы сохранить достоверность эксперимента.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пробы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образцы позволяют сравнить опытную и чистую среды и понять, связано ли изменение с исследуемым фактором или с загрязнением при работе с материалом.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интерпретация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культура выросла, это означает наличие живых клеток-источников, а не самопроизвольное появление жизни. Такой подход помогает отделить реальный биологический процесс от ошибки в технике.
</a:t>
            </a:r>
            <a:endParaRPr lang="en-US" sz="13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371612"/>
            <a:ext cx="4206300" cy="2146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опыты, которые укрепили идею биогенеза
</a:t>
            </a:r>
            <a:endParaRPr lang="en-US" sz="2297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опытов показала, что живые организмы появляются только при наличии источника жизни и доступа к нему.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эксперимент устранял слабые места предыдущих и усиливал доказательства того, что микробы приходят извне.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биологии: опыты Ф. Реди (1668), Л. Спалланцани (XVIII век), Л. Пастера (1861).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355" y="1798621"/>
            <a:ext cx="199312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56923" y="21866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29992" y="1798621"/>
            <a:ext cx="279037" cy="318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теории биогенеза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возникновение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не объясняет, как появилась самая первая живая система на Земле. Он описывает только дальнейшее существование и воспроизведение жизни после ее появления.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возникновении первых живых форм рассматривают в рамках абиогенеза и химической эволюции. Эти гипотезы изучают условия, при которых могла сформироваться живая система.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понимания происхождения жизни исследуют состав атмосферы, воду, энергию и геологические условия древней Земли. Это отдельная область естественнонаучных исследований.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задач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уровне важно не смешивать происхождение первых организмов и происхождение любых последующих. Биогенез отвечает только на второй вопрос и подтверждает преемственность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в повседневных биологических процессах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на хлебе тоже иллюстрирует биогенез: ее появление связано со спорами, занесенными из воздуха, а не с самозарождением.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жизнь возникает только из уже существующей живой системы, поэтому принцип биогенеза подтверждается повседневными наблюдениями.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школьного курса биологии; примеры типичных жизненных процессов.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и критическое мышление в школьной биологии
</a:t>
            </a:r>
            <a:endParaRPr lang="en-US" sz="2302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гипотезе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Замечая появление организмов в испорченных продуктах или питательных средах, важно сначала сформулировать гипотезу, а затем проверять ее экспериментом, а не опираться на первое впечатление.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 биогенезом показал, что решающим является не авторитет исследователя, а точное соблюдение условий: стерильность, изоляция среды и исключение случайного заноса клеток.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доказательств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учится сопоставлять источники, искать повторяемость результатов и отличать наблюдение от вывода. Это помогает понимать, почему научное знание считается обоснованным.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биогенеза показывает, как из последовательности опытов складывается надежная теория. Такой пример особенно важен в 11 классе, когда формируется умение рассуждать доказательно.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ключевых экспериментальных этапов — Реди, Спалланцани и Пастер — сформировали убедительную научную основу принципа биогенеза.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биологии: опыты Ф. Реди, Л. Спалланцани и Л. Пастера.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классических опыта последовательно опровергли самозарождение.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 — язык преемственности жизни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показал, что жизнь сохраняет себя через жизнь, а не через спонтанное возникновение. Эта идея стала опорой клеточной теории, микробиологии и современной медицинской практики.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2026-06-01T23:02:22Z</dcterms:created>
  <dcterms:modified xsi:type="dcterms:W3CDTF">2026-06-01T23:02:22Z</dcterms:modified>
</cp:coreProperties>
</file>