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К. Толстой. «Край ты мой, родимый край...»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лирика о родной земле: природа, память и любовь к России без громких слов.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 и его лирика о родине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К. Толстой (1817–1875) писал стихи, прозу и драматические произведения. В его лирике о родине важны не события, а чувство: знакомая природа и личная привязанность к родным местам.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фон темы родины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писатели снова и снова возвращались к вопросу: что значит любить Отчизну. Для многих «родина» становилась не только страной на карте, но и пространством душевной близости.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эта близость выражается через привычные детали: поля, дороги, деревни, воспоминания детства. Такая форма делает любовь к родному местy понятной и «домашней», без исторического пафоса.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легко связывается с читательским опытом школьников: оно помогает почувствовать, что уважение к своему краю начинается с внимания к нему — к тому, что знакомо с детства.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родного края в стихотворении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Неброская красота природы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показан через простые и конкретные детали: поля, леса, дороги, тихий сельский простор. Природа здесь не пытается поразить, она тихо радует своей естественностью.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ведут дороги и поля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пейзаж помогает представить даль и «свет» неба, словно взгляд отдыхает в знакомой картине. Поэтому ценность родного ощущается не как праздник, а как спокойная 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чувство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разговор от первого лица: герой обращается к родному краю как к близкому человеку. Его чувства тёплые и уважительные, без лишних объяснений.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любовь связана с тем местом, где прошли значимые для человека годы. Память будто «хранит» эти впечатления и возвращает их в настоящую минуту.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звучит тихо: герой не драматизирует, а бережно признаётся в привязанности. Любовь к родной земле у него не спорит с реальностью, а поддерживает душевное спокойствие.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 помогает «согреть» содержание: чувство звучит ровно, как припев, и не превращается в громкую декларацию.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любовь к родному краю держит всё целое, а природа, память и мягкая грусть раскрывают её по-новому.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смысловых акцентов по тексту (оценка автора презентации).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признание в любви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лирический герой обозначает самый дорогой для себя край. Любовь звучит прямо, как обращение, и задаёт тон всему тексту.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узнаваемые приметы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появляются детали пейзажа — то, что легко представить. Через знакомые образы читатель ощущает «свой» мир героя.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расширение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становится шире частного впечатления. Вплетается мысль о духовной ценности: родная земля поддерживает внутреннюю опору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итоговое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закрепляет настроение: любовь остаётся нежной, а грусть становится тихим продолжением размышления. Читатель улавливает спокойное умиротворение.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несколько образов в единый смысл: всё ведёт к теме родины.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образы не существуют по отдельности — вместе они собирают чувство родины как внутреннюю опору.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анализе содержания стихотворения (по данному описанию).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пейзаж живым и узнаваемым: читатель словно видит небо, дорогу, поле глазами героя. Эти точные определения поддерживают спокойный тон.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главную мысль и превращают текст в плавное, запоминающееся высказывание. За счёт повторяемых оборотов чувство ощущается как неизменное и настоящее.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напоминает народную песню: простые слова и мягкий ритм создают ощущение доверительной беседы. Поэтому стихотворение звучит мелодично и не утомляет.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— от картины к духовному чувству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последовательность образов в стихотворении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 стихотворения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Песенный плавный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строк создаёт ощущение спокойного напева. Короткие фразы легко читаются вслух, а размеренность помогает почувствовать не громкие эмоции, а тихую внутреннюю уверенность.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созвучия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звуки и мягкие рифмующиеся окончания связывают части текста. Благодаря этому речь звучит цельно, без резких срывов, поддерживая настроение любви и грусти.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тепла и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голос держится ровно: он не спорит и не доказывает, а признаётся в привязанности. Такая интонация заставляет читателя относиться к родному краю внимательнее.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мелодичность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не украшает ради эффекта — она служит смыслу. Мелодичность усиливает чувство умиротворения, поэтому стихотворение воспринимается как разговор с близким местом.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почти нет сложного сюжета, зато много знакомых образов: поле, дорога, даль. Когда мысленно представляешь такой пейзаж, легче воспроизвести последовательность впечатлений и понять, о чём говорит автор.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 и эмоционально ясное: читатель сразу понимает главное чувство — любовь к родному краю. Простые картины природы и мягкая интонация удерживают внимание, поэтому строки надолго остаются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А. К. Толстого родина — это не только страна как государство, а живое пространство вокруг человека. Оно напоминает о том, как мы росли, что слышали и что запомнили сердцем.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его стихотворении работает как связующее звено: прошлое становится ближе, а настоящее ощущается теплее. Поэтому родной край воспринимается как духовная опора, а не как отвлечённая идея.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личное отношение героя. Автор не выстраивает перечисление символов и дат: он доверяет тону чувств, чтобы читатель понял родную землю через внутренний опыт.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делает текст человечным и лиричным. Родина становится близкой каждому, потому что её можно узнавать по знакомому пейзажу, дорожке к дому и интонации родной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родины у А. К. Толстого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ходу текста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переходе к более грустному финалу тон остаётся мягким: печаль не разрушает чувство, а углубляет его. Поэтому общее восприятие остаётся тёплым и спокойным.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постепенное нарастание нежности в середине и плавное снижение к тихой грусти в конце. Значит, размышление о родном крае объединяет радость памяти и бережную печаль.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текста стихотворения (качественная оценка, без внешних числовых измерений).
</a:t>
            </a:r>
            <a:endParaRPr lang="en-US" sz="10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поэтической традицией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линию русской поэзии о родине и природе, где пейзаж становится выражением человеческих переживаний. У Толстого это особенно заметно: природа говорит с читателем тишиной и близостью.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Фёдора Тютчева и Афанасия Фета также встречаются внимание к окружающему миру и искренний тон чувств. У Толстого добавляется мягкая интонация, из-за которой любовь не звучит пафосно, а воспринимается как личная.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нередко обращался к внутреннему миру человека и к тому, как он живёт рядом с родной землёй. Толстой, в свою очередь, подчёркивает песенную простоту и тёплую естественность выражения.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пейзаж узнаваемым и живым. Повтор усиливает главную мысль. Песенная интонация сближает текст с народной лирикой. Простая лексика добавляет естественность.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согласованно: они помогают сохранить спокойный, тёплый характер стихотворения и делают смысл легко читаемым без сложных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анализе художественных особенностей текста (наблюдения по композиции и языку).
</a:t>
            </a:r>
            <a:endParaRPr lang="en-US" sz="115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любовь к родине начинается с малого — с знакомых мест, природы и личной памяти. Важно замечать то, что рядом, и уважительно относиться к своему окружению.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наблюдательность: читатель учится всматриваться в пейзаж и слышать интонацию текста. Одновременно растёт бережное отношение к слову, потому что каждое простое выражение несёт чувство.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 красоту в обычном. Когда человек замечает детали — дорогу, поле, свет неба — он по-другому воспринимает и прошлое, и собственные переживания.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это пример того, как личное чувство становится высокой лирикой. Слова автора убеждают, что искренний тон и точные образы способны говорить о важном каждому читателю.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пути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легко представить зрительно: сельская дорога, уходящая к горизонту. Она передаёт ожидание пути домой и спокойную задумчивость, с которой герой вспоминает родные места.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связана с движением человека к своим корням. Она соединяет дом и даль, прошлое и настоящее, помогая почувствовать, что память ведёт вперёд через любовь.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дорог не громким величием, а тем, что он близок сердцу. А. К. Толстой показывает тихую, личную любовь к России через простые картины природы и воспоминания о знакомом.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пейзаж и чувства в единое целое: природа здесь не фон, а источник внутренней опоры. Благодаря этому мысль о родине становится понятной, как разговор по душам.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появляется память, она не превращается в сухое перечисление. Воспоминания оживают через интонацию, и читатель ощущает связь человека с родной землёй как живую ценность.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стихотворения для школьного изучения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К. Толстого остаётся важным примером лирики о родине в русской литературе XIX века. Оно учит видеть поэзию в обычной природе, понимать память и чувствовать связь человека с родной землёй.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2026-05-15T06:03:29Z</dcterms:created>
  <dcterms:modified xsi:type="dcterms:W3CDTF">2026-05-15T06:03:29Z</dcterms:modified>
</cp:coreProperties>
</file>