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Тип Круглые черви (Нематоды) и их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важные черви в почве, воде и организмах растений и животных.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история изучения нематод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круглых червей впервые описан Линнеем в XVIII веке. Окаменелости в янтаре подтверждают их существование более 120 миллионов лет назад. С XIX века нематоды активно изучают в медицине и биологии, раскрывая их роль как паразитов и свободноживущих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группы нематод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цилиндрические, неразделённые на сегменты черви, принадлежащие собственному типу, включающему разные виды длиной от микро- до крупных паразитов.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описано свыше 28 000 видов нематод, из которых около 16 000 ведут паразитический образ жизни, поражая растения, животных и человека.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два основных жизненных типа: свободноживущие нематоды, обитающие в почве и воде, и паразитические, живущие внутри хозяев.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внешний вид круглых червей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вытянуто и цилиндрично, с заостренными концами. Внешнее покрытие — плотная кутикула, защищающая от окружающей среды. Размеры варьируются от 0,3 мм у мелких видов до нескольких метров у крупных паразитов.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тела нематод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микроскопическом рассмотрении видны характерные сегменты тела и кутикулярные слои. На изображениях можно наблюдать особенности формы и структуру внутренних органов, что помогает в классификации и научных исследованиях.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нематод под микроскопом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покровов и строения тела нематод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многоуровневой кутикулой, служащей защитой и поддержкой формы, под которой находится ткань гиподермы.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поперечных мышц — характерная особенность нематод, что влияет на их тип передвижения и структуру тела.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Продольные мышцы расположены под гиподермой, благодаря чему движения червей имеют волнообразный характер и отличаются от кольчатых червей.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Кожномускульный мешок заполнен жидкостью псевдоцелома, обеспечивающей транспорт веществ и поддержание внутреннего давления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кровеносная система нематод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лишены специальных органов дыхания, газообмен осуществляется через тонкую поверхность тела и кутикулу.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кровеносной системы компенсируется циркуляцией жидкости в псевдоцеломе, которая переносит питательные вещества и продукты обмена.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обеспечивает функционирование организма и позволяет нематодам адаптироваться к разным условиям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нематоды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паразитических нематод глотка оснащена секреторными железами для расщепления тканей хозяина, тогда как у свободноживущих пищеварение упрощено и адаптировано к почвенной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паразитических и свободноживущих видов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рот, глотку, кишечник и анальное отверстие, обеспечивая полный цикл пищеварения. Он приспособлен для поглощения и переваривания пищи.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пищеварительного тракта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у нематод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кольца вокруг глотки и продольных нервных стволов, распределяющихся по всему телу.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развиты слабо и представлены осязательными папиллами, благодаря которым нематоды воспринимают механические раздражения.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присутствуют хеморецепторы, которые помогают ориентироваться в химической среде, важные для поиска пищи и среды обитания.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можно обнаружить простые светочувствительные органы, что помогает им реагировать на освещение и перемещение.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нематод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нематод — раздельнополые организмы, где самки крупнее самцов. Некоторые виды проявляют гермафродитизм, хотя половое размножение является доминирующим способом.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происходит через яйца, из которых вылупляются личинки. Эти личинки растут и переходят во взрослую стадию. Яйца устойчивы к неблагоприятным условиям, что обеспечивает выживание вида.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06144"/>
            <a:ext cx="4843800" cy="22723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свободноживущих и паразитических нематод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свободноживущими и паразитическими нематодами по ключевым параметрам.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нематод играют важную роль в биосфере: свободноживущие способствуют круговороту веществ, паразитические регулируют численность организмов-хозяев.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нематод в природе и экосистемах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активно участвуют в разложении органических остатков, способствуют формированию гумуса и улучшают структуру почвы благодаря своим движениям, что обеспечивает аэрацию и плодородие.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регулируют численность растений и животных, предотвращая перенаселение и сохраняя баланс в экосистемах, играя важную роль в поддержании природного равновесия.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нематод в сельском хозяйстве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наносят серьезный вред культурным растениям, вызывая болезни, которые значительно уменьшают урожайность сельскохозяйственных культур.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вредителями применяются виды-антагонисты нематод, что позволяет уменьшить использование химических препаратов и улучшить экологическую безопасность.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Заражённость полей нематодами может снижать урожайность сельхозкультур на 30–60%, что оказывает существенное влияние на экономику фермерских хозяйств по всему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паразитических нематод у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считаются наиболее уязвимой группой, что требует особого внимания к санитарному воспитанию и профилактике в образовательных учреждениях.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распространённость нематодозов требует комплексных мер профилактики и информирования для снижения уровня заражения в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человека: основные заболевания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является возбудителем энтеробиоза, проявляющегося зудом в области анального отверстия, особенно у детей. Это заболевание легко распространяется в коллективах.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Энтеробиоз – частое заболевание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 вызывает трихинеллёз, который может вызывать серьёзные осложнения, включая поражение мышц и внутренних органов, требуя своевременного выявления и лечения.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трихинеллёза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вызывает аскаридоз, при котором появляются боли в животе, кашель и аллергические реакции. Болезнь развивается из-за миграции личинок в организме человека.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Аскаридоз и его проявления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и профилактика нематодозов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заражения включают потребление немытых овощей и фруктов, контакт с заражённой почвой и водой, а также несоблюдение правил личной гигиены.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необходимо регулярно мыть руки, тщательно обрабатывать пищевые продукты и обеспечивать безопасность питьевой воды, особенно в детских коллективах.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нематод могут сохранять жизнеспособность в окружающей среде продолжительное время, что способствует распространению инфекций среди людей и животных.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важна санитарно-просветительная работа и своевременная диагностика, выявляющая заражённых для проведения эффективного лечения и предотвращения эпидемий.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аскариды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исследования и медицинские учебники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представители типа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Anisakis — морская паразитическая нематода, которая при употреблении заражённой сырой рыбы может вызывать аллергические реакции у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Placentonema gigantissima — самая крупная известная нематода, паразитирующая в китах, достигает длины до 8–9 метров, что исключает её в рекордсмены рода.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Яблонная нематода поражает корневую систему плодовых деревьев, что значительно снижает урожай и качество фруктов в садах, причиняя экономический ущерб.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нематод в научных исследованиях
</a:t>
            </a:r>
            <a:endParaRPr lang="en-US" sz="259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нематод широко применяется в генетике и биомедицине. Благодаря прозрачности и простоте строения на нем изучают фундаментальные биологические процессы.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как модель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исследования, выполненные на C. elegans, были удостоены трёх Нобелевских премий, что отражает важность этих организмов в понимании механизма апоптоза и старения.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Нобелевские открытия, связанные с нематодами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нематод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пестицидов и изменение водного режима негативно сказываются на численности свободноживущих нематод, нарушая баланс почвенной экосистемы.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изменяет условия среды обитания нематод, что в долгосрочной перспективе может повлиять на плодородие почв и здоровье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экологичных методов контроля вредителей, включая использование естественных врагов, способствует сохранению биоты и устойчивости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круглых червей для природы и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играют важную роль в экосистемах и сельском хозяйстве, способствуя разложению органики и контролю численности организмов, что улучшает состояние окружающей среды и здоровья человека.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2026-05-07T14:01:05Z</dcterms:created>
  <dcterms:modified xsi:type="dcterms:W3CDTF">2026-05-07T14:01:05Z</dcterms:modified>
</cp:coreProperties>
</file>