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качество прозы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литературный текст в XX–XXI веках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проза обновилась в XX веке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Революции, войны, тоталитарный опыт и распад прежних ценностей изменили сам способ литературного высказывания. Вместо единого голоса все чаще звучат личное свидетельство, множественность точек зрения и внимание к частной судьбе.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нового качества прозы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становится нелинейной: события могут быть разорваны, смещены по времени и связаны не сюжетом, а памятью, ассоциациями и повторяющимися мотивами.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внутренний мир героя. Поступки уступают место сомнениям, переживаниям, микродеталям повседневности и точному изображению психологического состояния.
</a:t>
            </a:r>
            <a:endParaRPr lang="en-US" sz="1090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выражается не прямыми оценками, а ритмом текста, контрастами, паузами и столкновением разных голосов, создающих ощущение полифонии.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соединяет бытовое, философское и документальное начало, поэтому текст читается и как история, и как размышление о времени и человеке.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создания современного прозаического текста: от исходного материала к читательской интерпретации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опыта к художественному смыслу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герой современной прозы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 неустойчивой биографией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герой нередко показан как человек, чья жизнь не складывается в цельную линию. Его определяют сомнения, чувство вины, травматический опыт и поиск собственной опоры.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 потоке города и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живет среди транспорта, экранов, вывесок и новостного шума. Внешняя среда подчеркивает его одиночество и постоянную необходимость выбирать, кем быть и как сохранить целостность.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380598"/>
            <a:ext cx="4775700" cy="2647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меняются композиция, образ героя, конфликт, язык и финал в литературе разных типов.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текст чаще строится как пространство смыслов и интерпретаций, а не как завершенная история.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и современная проза: различия
</a:t>
            </a:r>
            <a:endParaRPr lang="en-US" sz="2424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устойчивых признаков классической и современной прозы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73937"/>
            <a:ext cx="218400" cy="1747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как главный носитель смысла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и канцелярская лексика точно обозначает сферу жизни героя и показывает давление институций на человека.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разговорность помогает передать естественность диалога и приблизить текст к реальному звучанию повседневной речи.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Медиацитаты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новостей, рекламы и сетевых сообщений вводят в текст современный информационный фон и усиливают ощущение настоящего времени.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регистров создает иронию, напряжение и контраст между внутренним состоянием героя и языком окружающего мира.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строгую статистику, а условный срез тематических акцентов современной литературы.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темы памяти, идентичности и внутреннего кризиса: именно они чаще всего становятся центром художественного анализа.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новой прозы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тематическое распределение по прозе последних десятилетий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часто выстраиваются вокруг писем, фотографий, архивов и недосказанности между поколениями. Через эти детали семья предстает как хранилище утраченных биографий и скрытых конфликтов.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Реконструкция прошлого становится способом понять настоящее. Когда герой собирает обрывки памяти, он одновременно восстанавливает связь с близкими и заново определяет собственную идентичность.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история связывается с катастрофами XX века — войной, репрессиями, эмиграцией, разрывом социальных связей. Частная судьба позволяет увидеть масштаб исторической травмы без абстрактных деклараций.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травма и семейная история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прозе город часто показан как среда ускорения, анонимности и непрерывного движения. Метро, офисы, многоэтажки и реклама создают образ жизни, где человек легко теряет устойчивые связи.
</a:t>
            </a:r>
            <a:endParaRPr lang="en-US" sz="1231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пространство нового опыта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Урбанистический пейзаж подчеркивает временность и разобщенность. Огни, транспорт и плотная застройка делают город не только фоном, но и важным способом рассказать о ритме, одиночестве и внутреннем напряжении героя.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тексты, сочетающие личное свидетельство, анализ и художественный вымысел.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показывает стирание границ между жанрами и рост доверия к смешанным повествовательным моделям.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в современной прозе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современной русской прозы XX–XXI веков; условная визуализация для учебной презентации.
</a:t>
            </a:r>
            <a:endParaRPr lang="en-US" sz="7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 и диалог с культурной традицией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прозаический текст нередко строится на узнаваемых цитатах и намёках, которые связывают частную историю героя с более широким культурным контекстом и памятью литературы.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Аллюзии и реминисценции не просто украшают повествование: они помогают автору переосмыслить классические сюжеты, показать их актуальность и создать дополнительный смысловой слой.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Читатель, распознающий источник или мотив, вовлекается в игру со смыслом и начинает сопоставлять новый текст с традицией, которая стоит за ним и меняет его восприятие.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интертексту современная проза сохраняет связь с прошлым, но не копирует его: знакомые образы, жанры и ситуации получают новое звучание и иное эмоциональное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документальный материал превращается в литературный текст через отбор, монтаж и смысловое обобщение.
</a:t>
            </a:r>
            <a:endParaRPr lang="en-US" sz="103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факта к художественному смыслу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 без прямой морализации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прозе автор редко выносит прямой приговор событиям: оценка рождается из отбора деталей, ритма фраз и того, какие эпизоды оказываются рядом в повествовании.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разных точек зрения, повтор мотивов и смысловые паузы позволяют показать сложность ситуации без назидания, оставляя читателю пространство для самостоятельного вывода.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делает чтение активным: нужно не только следить за сюжетом, но и восстанавливать скрытую авторскую логику, соотнося частную историю с общим смыслом.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311478"/>
            <a:ext cx="5226300" cy="29128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обновлённой прозы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художественные задачи решают ключевые приёмы современной прозы.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проза строит смысл не одним сюжетом, а совокупностью приёмов, которые усиливают многоголосие, психологизм и читательскую интерпретацию.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поэтике современной прозы XX–XXI веков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читатель не просто воспринимает сюжет, а сопоставляет детали, распознаёт культурные коды и проверяет, как документальная точность сочетается с художественной условностью текста.
</a:t>
            </a:r>
            <a:endParaRPr lang="en-US" sz="1221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новой прозы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особенно важно видеть подтекст и понимать, что форма влияет на смысл: порядок эпизодов, выбор голоса и паузы могут быть не менее значимы, чем события.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эффекты усиливаются, когда текст опирается на личный опыт, память и точную деталь, а не только на событийный сюжет.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результаты связаны с рефлексией и эмпатией: современная проза побуждает думать о факте, смысле и человеческой уязвимости.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Эффекты новой прозы для читателя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64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модель читательского восприятия; без эмпирической статистики.
</a:t>
            </a:r>
            <a:endParaRPr lang="en-US" sz="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26575"/>
            <a:ext cx="218400" cy="24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64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меняется проза сегодня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жизнь редко укладывается в простую схему, поэтому проза ищет более гибкие формы, способные передать разорванность биографий, сомнения и смену точек зрения.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Многоголосие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проза даёт место разным социальным и личным голосам, показывая, что истина в литературе нередко складывается из сопоставления нескольких несовпадающих версий.
</a:t>
            </a:r>
            <a:endParaRPr lang="en-US" sz="1371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прошлом помогают понять, как исторические травмы продолжают влиять на настоящее, и почему личная память связана с нравственным выбором человека.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меняет способы речи, чтобы точнее передать современную среду, внутреннее напряжение и культурные коды, которые окружают героя в повседневности.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Экспериментальная проза и тексты на границе эссеистики расширяют выразительные возможности литературы, соединяя размышление, наблюдение и образность без жёсткого деления на жанры.
</a:t>
            </a:r>
            <a:endParaRPr lang="en-US" sz="1134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 обновления прозы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Автофикшн и социально-психологический роман сосредоточены на внутреннем опыте героя, его памяти, уязвимости и поиске идентичности в мире, где биография не выглядит цельной и устойчивой.
</a:t>
            </a:r>
            <a:endParaRPr lang="en-US" sz="1189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проза и хроника усиливают значение факта, но не сводятся к нему: они строят повествование так, чтобы личное свидетельство помогало понять исторический и человеческий масштаб.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новой эпохи: форма, память,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качество прозы проявляется там, где свободная форма, документальность и психологическая глубина помогают точнее говорить о человеке, памяти и ответственности; именно поэтому читатель становится соавтором смысла.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2026-05-20T03:10:36Z</dcterms:created>
  <dcterms:modified xsi:type="dcterms:W3CDTF">2026-05-20T03:10:36Z</dcterms:modified>
</cp:coreProperties>
</file>