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охрана птиц. Происхождение птиц: основные вопросы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роль птиц в природе, причины их охраны и историю происхождения этого класса.
</a:t>
            </a:r>
            <a:endParaRPr lang="en-US" sz="3766" dirty="0"/>
          </a:p>
        </p:txBody>
      </p:sp>
      <p:sp>
        <p:nvSpPr>
          <p:cNvPr id="4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населяют весь мир: более 10 900 видов живут от холодной Арктики до жарких тропиков. Они помогают природе и окружают человека с древних времён. В XX веке из-за деятельности человека количество видов и птиц уменьшилось.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птиц важна для человека и природы
</a:t>
            </a:r>
            <a:endParaRPr lang="en-US" sz="257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птиц в борьбе с вредителями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уничтожают за сутки до 400 граммов насекомых-вредителей, а синицы собирают до 8 килограммов за сезон на участке. Они служат природными защитниками сельскохозяйственных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усилить эту пользу, фермеры устанавливают скворечники, привлекая птиц. Это помогает уменьшить применение химикатов и повысить урожайность.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агенты расселения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переносят семена дуба, рябины и бузины на десятки километров от места созревания. Такие перемещения способствуют распространению и разнообразию лесов.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пожаров именно семена, перенесённые птицами, помогают быстрее восстановить леса. Около 70% новых деревьев появляются благодаря их деятельности.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опылители растений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8% цветковых растений опыляются птицами: колибри в Америке, медососы в Австралии и нектарницы в Африке играют большую роль в опыливании.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 арктических и горных зонах из-за отсутствия насекомых птицы, как полярная жаворонка и сибирский чечётка, выступают основными переносчиками пыльцы.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источник пищи и сырья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 курицы, гуся и индейки составляет значительную часть питания миллионов людей в мире благодаря своей питательной ценности.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Яйца птиц богаты белком, витаминами и микроэлементами, они широко используются в рационе человека для поддержания здоровья.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Перьевой материал птиц применяется уже более 300 лет: из него делают подушки, одеяла, одежду и даже пишущие принадлежности, например, гусиные перья.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культуре, искусстве и символике
</a:t>
            </a:r>
            <a:endParaRPr lang="en-US" sz="3197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и Жар-птица: символы возрождения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Феникс в мифологиях многих народов символизирует новое начало и бессмертие. В России Жар-птица встречается в сказках и балетах, олицетворяя чудо и надежду.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гербах и эмблемах
</a:t>
            </a:r>
            <a:pPr algn="ct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Двуглавый орёл — символ России, знак власти и могущества. В Японии журавль олицетворяет долгую жизнь и счастье, изображаясь на официальных эмблемах и украшениях.
</a:t>
            </a:r>
            <a:endParaRPr lang="en-US" sz="1196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птиц в искусстве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ассоциируется с красотой и грацией, соловей — с песней и поэзией, а ворон часто используется для передачи мистических тем в живописи и литературе.
</a:t>
            </a:r>
            <a:endParaRPr lang="en-US" sz="134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индикаторы состояния окружающей среды
</a:t>
            </a:r>
            <a:endParaRPr lang="en-US" sz="2563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птиц отражают экологические нарушения. Так, исчезновение трясогузки указывает на загрязнение водоёмов, что сигнализирует о проблемах качества воды.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скворцов часто связана с применением ядов, таких как инсектициды, что говорит о высокой токсичности окружающей среды.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популяций птиц помогает специалистам оценить здоровье экосистем и своевременно принять меры для охраны природы.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реагируют на антропогенные изменения быстрее многих других животных, делая их незаменимыми индикаторами экологического баланса.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традициях русских народов гнёзда ласточек и аистов считались семейным оберегом, приносящим удачу и благополучие. Эти птицы олицетворяли защиту дома.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народных традициях и поверьях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соловья символизировало наступление весны и счастье. Многие топонимы России получили имена от названий птиц — журавль, утка, орёл свидетельствуют о важности птиц в культуре.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экономика: экотуризм и региональные примеры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экотуризма в Астраханском биосферном заповеднике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Астраханский заповедник стал популярным местом для наблюдения за птицами. За последние пять лет число туристов выросло на 15%, что способствует развитию местной экономики и охране природы.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«Куршская коса»: уникальные возможности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славится разнообразием птиц и привлекает орнитологов и туристов. Доходы от экотуризма здесь превышают 15 миллионов рублей ежегодно, что стимулирует сохранение природных территорий.
</a:t>
            </a:r>
            <a:endParaRPr lang="en-US" sz="130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птиц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снизила площадь естественных местообитаний птиц в России на 20% за последние пять десятилетий, осушение болот особенно затронуло европейскую часть страны, где проживает множество видов.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загрязнение вод и воздуха уменьшают пространство для гнездования и питания птиц, использование пестицидов часто становится причиной массовой гибели и сокращения популяций.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соглашения, такие как Рамсарская конвенция, CITES и Бернская конвенция, объединяют усилия для сохранения миграционных путей и местообитаний.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Законодательство и охрана редких видов птиц
</a:t>
            </a:r>
            <a:endParaRPr lang="en-US" sz="2847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Российской Федерации «О животном мире» 1995 года регулирует защиту птиц и их среды обитания, устанавливая ответственность за причинение вреда редким видам.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редких птиц в Красную книгу РФ помогает систематизировать угрозы и формировать меры их охраны в национальных и региональных программах.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131 вид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редких птиц занесены в Красную книгу РФ на 2023 год, что подчёркивает необходимость их защиты и сохранения среды обитания.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списке присутствуют виды под угрозой исчезновения, такие как скопа, дрофа и белый аист, что требует особых мер и контроля.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 2023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особо охраняемых природных территорий, где 56% заказников ориентированы на сохранение птиц и их мест гнездования.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охраны птиц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просвещение населения через акции, например «Покормите птиц зимой», способствует повышению общественного участия в охране.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 и борьба с браконьерством, направленные на защиту редких видов и сокращение незаконного вылова птиц.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сохраняют мигрирующие виды, что уже привело к удвоению численности белого журавля в Зауралье за последние 10 лет.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птиц: эволюционные корни
</a:t>
            </a:r>
            <a:endParaRPr lang="en-US" sz="305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потомки древних пресмыкающихся
</a:t>
            </a:r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эволюционно произошли от динозаврообразных рептилий, обитавших на Земле около 150–200 миллионов лет назад. Эти древние животные были предками современных видов птиц благодаря значительным изменениям строения тела.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Археоптерикс — первая переходная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родственник птиц сочетал признаки рептилий и птиц: у него были зубы и длинный хвост, но уже развиты крылья с перьями, что позволило делать первые попытки к полёту.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перьев в эволюции птиц
</a:t>
            </a:r>
            <a:pPr algn="ctr" indent="0" marL="0">
              <a:lnSpc>
                <a:spcPct val="100000"/>
              </a:lnSpc>
              <a:buNone/>
            </a:pPr>
            <a:r>
              <a:rPr lang="en-US" sz="122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перьев стало важным этапом. Они изначально служили для утепления тела и лишь позже приобрели аэродинамическую функцию, обеспечив настоящую способность к полёту.
</a:t>
            </a:r>
            <a:endParaRPr lang="en-US" sz="122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полёта стало ключевой адаптацией, позволившей птицам освоить новую экологическую нишу и выжить, став единственными потомками динозавров.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о родстве птиц и динозавров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выявили сходство между птицами и тероподами — группой двуногих динозавров, подтверждая их общие эволюционные корни.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включают строение конечностей, расположение костей бедра и наличие птичьих признаков в структуре скелета динозавров.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76200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появление перьев датируется 140–160 миллионами лет назад; они служили вначале для тепловой изоляции, защищая древних животных от холода.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перьев и развитие полёта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89783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перья приобрели аэродинамические свойства, развились маховые перья на крыльях, способствуя эффективному полёту и манёвренности современных птиц.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5480" y="1324100"/>
            <a:ext cx="4708705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птиц, археоптерикса и тероподовых динозавров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важнейшие признаки, характеризующие три группы, включая строение перьев, наличие зубов и особенности скелета.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сохранили ключевые эволюционные черты и адаптации, что обеспечило успешное выживание и разнообразие видов.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биологии, Красная книга РФ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тенденции численности птиц
</a:t>
            </a:r>
            <a:endParaRPr lang="en-US" sz="2563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полвека численность птиц во многих регионах снизилась на 30%, что в основном вызвано утратой лесов и изменениями климата.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пластиком ежегодно убивает до миллиона морских птиц; международные проекты активно занимаются мониторингом и мерами по сохранению видов.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ответственный подход к сохранению птиц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ключевую роль в природе и культуре. Их будущее зависит от охраны среды и активного участия каждого человека в сохранении и защите природы.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2026-05-09T14:51:27Z</dcterms:created>
  <dcterms:modified xsi:type="dcterms:W3CDTF">2026-05-09T14:51:27Z</dcterms:modified>
</cp:coreProperties>
</file>