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Европейского Севера: север России у Белого и Баренцева морей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Север: редкая заселённость, леса, недра и выход к морям у Арктики.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района для России
</a:t>
            </a:r>
            <a:endParaRPr lang="en-US" sz="2161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расположен в крайней северной части Европы и выходит к Северному Ледовитому океану. Через него идут арктические морские направления, обеспечивая ресурсы и перевозки для лесной, добывающей и рыбной отраслей.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района и главные центры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Мурманск, Архангельск, Петрозаводск, Сыктывкар, Вологда и Нарьян-Мар служат опорными точками освоения территории и развития промышленности, транспорта и услуг.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объединяет территории с заметными отличиями климата и ландшафтов. Это влияет на хозяйственную специализацию: от лесных районов до прибрежных и горных мест.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плотность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обширные малонаселённые пространства, а на юге люди размещаются плотнее. Причина — различия в климате и доступности транспорта и ресурсов.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пути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границы частично связаны с историческим заселением, маршрутами перевозок и природными рубежами. Поэтому транспортные коридоры влияют и на развитие городов.
</a:t>
            </a:r>
            <a:endParaRPr lang="en-US" sz="7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Европейского Севера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доминируют лесные ландшафты, а к северу площади тундры и лесотундры увеличиваются. Условия становятся холоднее и растительность меняется.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зон показывает постепенную смену природы с юга на север: температура падает, а сезон вегетации укорачивается. Поэтому «больше холода — меньше леса» прослеживается на всём протяжении района.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природному районированию (школьные атласы и учебники географии), без точных измерений для конкретной диаграммы.
</a:t>
            </a:r>
            <a:endParaRPr lang="en-US" sz="4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Европейского Севера: работа природы и человека
</a:t>
            </a:r>
            <a:endParaRPr lang="en-US" sz="2379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 как «сырьё и среда»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Европейского Севера встречаются ель, сосна и лиственница; южнее чаще бывают смешанные леса. Эти массивы создают благоприятные условия для заготовки древесины и последующей переработки.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тайге: транспорт для заготовок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крупных магистралей реки исторически помогали перевозить лес. Лесные районы, «поддержанные» водными путями, обеспечивали деревообработку и работу предприятий, связанных с целлюлозой и бумагой.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деревянная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в регионе создают дома, хозяйственные постройки и элементы декора. На примерах из Карелии и Архангельской области видно, как природные материалы превращаются в культурное наследие, а не только в промышленный ресурс.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следы древнего ледника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Европейского Севера неровный: встречаются равнины, возвышенности, моренные холмы и скальные выходы. Повсюду заметны следы разрушения и сглаживания пород ледником.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оставил валуны и гряды, а также тысячи озёрных котловин. Многие водоёмы появились там, где поверхность была выработана и углублена движением льда.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Кольском полуострове выделяются Хибины, а в Карелии — каменистые участки и характерная ледниковая обработка. Такие формы определяют ландшафт и отдельные маршруты освоения.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42919"/>
            <a:ext cx="3239400" cy="10813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по районам Европейского Севера
</a:t>
            </a:r>
            <a:endParaRPr lang="en-US" sz="211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южной и северной частей показывает, как меняются температуры, зима и погодные условия. При движении к северу климат становится холоднее и суровее.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сразу: температура падает, лето укорачивается, а зимние условия усиливаются. Поэтому для хозяйства и жизни важны не средние значения, а длительность холодного сезона.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климатическим поясам и типам погоды северо-европейской части России.
</a:t>
            </a:r>
            <a:endParaRPr lang="en-US" sz="6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морские берега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«транспортную сеть» поддерживают реки Северная Двина, Печора, Онега, Вычегда и Мезень. Они помогают перемещать грузы и обеспечивают водой поселения и производство.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— Онежское и Ладожское, а также множество озёр Карелии. Водные объекты важны как места хозяйственной деятельности и как среда обитания водных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Белого и Баренцева морей имеют ключевое значение для судоходства и рыболовства, а также для работы портов. В итоге море и реки усиливают связь районов и снабжение.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хозяйство района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видов деятельности в Европейском Севере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ресурсной базе район работает как сырьевой «узел»: добыча задаёт темпы промышленности, транспорта и развитие городов. Участие нескольких регионов помогает собирать цепочки производства.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Севере полезные ископаемые распределены по нескольким субъектам, что поддерживает разные отрасли и рабочие поселения.
</a:t>
            </a:r>
            <a:endParaRPr lang="en-US" sz="103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Европейского Севера: Мурманская, Архангельская, Вологодская области, Республика Карелия, Республика Коми, Ненецкий автономный округ (учебные карты и атласы по экономической географии России).
</a:t>
            </a:r>
            <a:endParaRPr lang="en-US" sz="4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района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Севере население концентрируется в нескольких центрах, где проще развивать транспорт, промышленность и услуги. Остальная территория остаётся малозаселённой.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городов объясняется сочетанием сурового климата и выгодного положения у путей сообщения: портов, железных дорог и рек.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справочная информация по крупнейшим городам региона; точные численности для точного графика в исходных данных не приведены.
</a:t>
            </a:r>
            <a:endParaRPr lang="en-US" sz="4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и северное деревянное наследие
</a:t>
            </a:r>
            <a:endParaRPr lang="en-US" sz="2177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 «строительный язык»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славится деревянным зодчеством и ремёслами: резьбой по дереву, изделиями из бересты и бережным отношением к форме и орнаменту. Традиции поддерживались повседневной работой и природными материалами.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 — общие северные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района заметны влияния карелов, саамов, коми и поморов. Образы и узоры связаны с северной природой; поэтому памятники вроде Кижей и Соловецкого монастыря часто воспринимаются как продолжение ландшафта.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и выход к морям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промыслы и речные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Перевозки шли по рекам и прибрежным путям: рыба, товары для обмена и хозяйственные грузы связывали посёлки между собой.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поморские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связи с внутренними районами и между морскими берегами. Морские направления становились удобным способом доставлять грузы к портам.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портовая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расширение железнодорожных линий усилило роль портов и узлов перевалки. Так формировалась устойчивость перевозок для промышленности.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работа морского и арктического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важны сезонность навигации и климат: транспорт планируют с учётом сроков прохода судов и работы портов, особенно на севере.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Европейского Севера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района значимы отрасли первичной переработки: они уменьшают потери ресурсов и помогают быстрее доводить сырьё до готовой продукции.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ресурсную основу хозяйства: лес, море и недра задают и отрасли, и размещение предприятий.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Справочное обобщение отраслей по описанию исходного материала; точные доли в процентах для расчёта не предоставлены.
</a:t>
            </a:r>
            <a:endParaRPr lang="en-US" sz="5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8807" y="1824062"/>
            <a:ext cx="2758010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 Европейского Севера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ресурсы и природные условия определяют специализацию хозяйства разных частей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территории свой «набор» ресурсов: поэтому отличаются ведущие отрасли и центры сосредоточения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исходного описания состава и специализации частей Европейского Севера.
</a:t>
            </a:r>
            <a:endParaRPr lang="en-US" sz="7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35434" y="1266498"/>
            <a:ext cx="983588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северной территории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меняет природные сообщества и нарушает устойчивость экосистем. В северных условиях восстановление занимает больше времени, чем в более тёплых районах.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Стоки от хозяйственной деятельности могут ухудшать качество воды рек и прибрежных зон. Это отражается на рыбе и других водных обитателях, а также на чистоте источников.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и буровые работы способны повреждать ландшафты и увеличивать нагрузку на окружающую среду. Важно снижать разливы и управлять отходами производства.
</a:t>
            </a:r>
            <a:endParaRPr lang="en-US" sz="1095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тундры и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тундровые экосистемы и территории вечной мерзлоты восстанавливаются медленно. Любое нарушение почвы и растительности может надолго изменить природный баланс.
</a:t>
            </a:r>
            <a:endParaRPr lang="en-US" sz="10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Европейского Севера: от промыслов к промышленности
</a:t>
            </a:r>
            <a:endParaRPr lang="en-US" sz="1867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этапов освоения: от ранних промыслов к инфраструктуре и современной экономике в ресурсных районах у морей.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известные места Европейского Севера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привлекает путешественников Соловецкими островами, Кижами, Хибинами, Сейдозером, Великим Устюгом и берегами Белого моря. Здесь сочетаются природные виды и исторические памятники.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историко-культурные, природные и экологические маршруты. Особое внимание обычно уделяют деревянному зодчеству, горным ландшафтам, северным озёрам и впечатлениям от арктических пейзажей.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Европейский Север важен для всей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обеспечивает страну сырьём, лесом и рыбой, а также даёт морские порты и выход к Арктике. Это поддерживает и повседневную экономику, и крупные проекты.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играет ключевую роль в транспорте: грузы идут через порты и транспортные узлы, соединяя северные территории с остальной Россией. При этом важны сезонность и климат.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вместе сосуществуют природные богатства, историческое наследие и особые ландшафты. Поэтому охрана природы и бережное отношение к культурным традициям становятся частью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Север: суровое пространство с большим значением
</a:t>
            </a:r>
            <a:endParaRPr lang="en-US" sz="2918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соединяет холодный климат, большие лесные массивы, моря и богатые недра при редкой заселённости. Его будущее зависит от рационального использования ресурсов, развития портов, бережной охраны природы и поддержки традиций.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2026-05-11T21:27:46Z</dcterms:created>
  <dcterms:modified xsi:type="dcterms:W3CDTF">2026-05-11T21:27:46Z</dcterms:modified>
</cp:coreProperties>
</file>