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 направления и получать общий результат?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векторов: основная идея и примеры из геометрии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складывать векторы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движение на плоскости, работать с координатами и решать геометрические задачи, где важны не только длина, но и направление.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3619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вектора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показывает, куда направлен вектор. Именно направление отличает один вектор от другого, даже если их длины совпадают и они изображены в разных местах рисунка.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стрелки называется модулем вектора. Она показывает, насколько велико перемещение или действие, которое описывает вектор, и не зависит от его положения на плоскости.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записывают буквами со стрелкой, например →AB, или одной буквой, например a. Такое обозначение помогает кратко и точно ссылаться на нужный объект.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 одно направление. При этом их можно перенести в другое место, не меняя сам вектор как геометрический объект.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получается сумма двух векторов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показывает общий результат двух шагов: сначала выполняется первый вектор, затем второй, перенесённый без изменения длины и направления.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второго вектора совмещают с концом первого. Новый вектор соединяет начало первого и конец второго, образуя итоговое направление.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Полученный вектор показывает не отдельный шаг, а общее перемещение, которое получилось после двух направленных 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треугольника: шаг за шагом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сложения двух последовательных векторов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параллелограмма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векторов, начинающихся из одной точки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292257"/>
            <a:ext cx="4873500" cy="8313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сложения векторов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выбирают способ построения и почему оба правила дают один и тот же результат.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описывают одно и то же сложение, но удобны в разных ситуациях построения.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угол между векторами влияет на сумму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векторы «разбегаются» по направлению, тем меньше становится их общий результат.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влияет на сумму не меньше длины: при противоположных направлениях результат исчезает.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сложения равных векторов; учебные значения для углов 0°, 60°, 90°, 120° и 180°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равных вектора направлены в противоположные стороны, их действие полностью взаимно компенсируется.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длина нулевого вектора, который означает отсутствие общего перемещения.
</a:t>
            </a:r>
            <a:endParaRPr lang="en-US" sz="2341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на координатной плоскости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 координатам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векторов с координатами сначала складывают первые координаты, затем вторые. Так получают точный ответ без построений, если известны числовые значения.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даны (x1; y1) и (x2; y2), то сумма равна (x1 + x2; y1 + y2). Это правило работает одинаково для любых векторов.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результат можно сравнить с построением: координатная запись помогает убедиться, что направление и длина выбраны верно.
</a:t>
            </a:r>
            <a:endParaRPr lang="en-US" sz="11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сложения координат векторов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при сложении координат векторов складывают отдельно первую и вторую координаты. Это позволяет быстро получить результат без построения чертежа.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действует одно правило: складываются соответствующие координаты. Если суммы равны нулю, получается нулевой вектор.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сложения координат векторов, школьный курс геометрии 7 класса.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лодки и течение реки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идёт поперёк реки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направлена прямо к противоположному берегу, но вода всё время уносит её вниз по течению. В итоге путь получается не прямым, а наклонным. Такой рисунок хорошо показывает, как два движения складываются в одно.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путь по 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рассмотреть движение лодки как сумму двух векторов, становится видно: один вектор задаёт движение лодки, другой — течение. Их общий результат изображается диагональю, которая соединяет старт и конечную точку на берегу.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векторы и их сумма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не только считать, но и точно описывать движение объектов, маршруты и действия сил в разных ситуациях.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связана с физикой и движением. Остальные области тоже используют направление вместе с величиной.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геометрии, физике, навигации и компьютерной графике.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сложении векторов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только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прибавляет лишь числовые значения и забывает о направлении. Но у вектора важны обе характеристики: без направления результат может оказаться неверным.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0877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начало и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начало и конец вектора, изменится смысл построения. Тогда сумма может быть изображена неправильно, даже если сами векторы на рисунке нарисованы верно.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31753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Переносят не параллельно
</a:t>
            </a:r>
            <a:pPr algn="l" indent="0" marL="0">
              <a:lnSpc>
                <a:spcPct val="115000"/>
              </a:lnSpc>
              <a:buNone/>
            </a:pPr>
            <a:r>
              <a:rPr lang="en-US" sz="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вектор нужно сохранять неизменным: длина и направление не меняются. Любое отклонение от параллельного переноса нарушает правило сложения и искажает результат.
</a:t>
            </a:r>
            <a:endParaRPr lang="en-US" sz="972" dirty="0"/>
          </a:p>
        </p:txBody>
      </p:sp>
      <p:sp>
        <p:nvSpPr>
          <p:cNvPr id="15" name="Text 5"/>
          <p:cNvSpPr txBox="1"/>
          <p:nvPr/>
        </p:nvSpPr>
        <p:spPr>
          <a:xfrm>
            <a:off x="5462642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 нулевом векторе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легко не заметить, но он важен. Если два противоположных вектора взаимно компенсируются, именно он показывает отсутствие общего перемещения.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3549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записывают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координат ошибки часто связаны с невнимательностью к знакам. Нужно отдельно складывать первые и вторые координаты, иначе ответ получится неверным.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сумму векторов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по школьной геометрии.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суммы векторов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показывает, куда приведут несколько последовательных действий вместе. Она отвечает не только на вопрос «сколько», но и на вопрос «в какую сторону» направлен итог.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5533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перемещением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идти по маршруту несколькими шагами, сумма векторов даёт одно общее перемещение от старта к финишу. Поэтому её удобно использовать на плане, карте и в задачах на движение.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81075" y="230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 направлением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обычного числа, сумма векторов всегда имеет длину и направление. Именно поэтому она описывает геометрический результат, а не просто числовую величину.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суммы при разных направлениях
</a:t>
            </a:r>
            <a:endParaRPr lang="en-US" sz="237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направления двух векторов, тем сильнее их общий эффект. При одинаковом направлении он заметнее всего.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суммы зависит от угла между векторами: при совпадении она максимальна, при перпендикулярности уменьшается, при противоположных направлениях исчезает.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сложения двух одинаковых векторов; значения для 0°, 90° и 180° рассчитаны по построению.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на карте или плане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перемещение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сначала отмечают движение, например на север. Этот вектор показывает, как изменилось положение объекта по вертикали относительно начальной точки.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перемещение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следующий шаг, например на восток. Его откладывают от конца первого вектора, чтобы сохранить правильный порядок действий и получить сумму.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соединяет начало первого перемещения с концом второго. На плане это выглядит как диагональ, показывающая общее смещение от старта к финишу.
</a:t>
            </a:r>
            <a:endParaRPr lang="en-US" sz="11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 суммы векторов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работают основные правила сложения векторов в простых заданиях. В ответах важно учитывать и координаты, и направление.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координат даёт точный результат, а направление определяет, получится ли усиление, диагональ или полная компенсация.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сложения векторов в школьной геометрии.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сумме векторов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помогает объединять движение, силу и направление в одном результате. Если запомнить правила треугольника, параллелограмма и сложения координат, задачи становятся понятнее и решаются увереннее.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2026-05-29T02:29:34Z</dcterms:created>
  <dcterms:modified xsi:type="dcterms:W3CDTF">2026-05-29T02:29:34Z</dcterms:modified>
</cp:coreProperties>
</file>