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Скрябин и «Поэма экстаза»: музыка, настроение и сила оркестра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Скрябина ведёт от мечты к свету и подъёму.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рождалась новая музыка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Скрябин искал собственный музыкальный язык. «Поэма экстаза» стала итогом этих поисков: здесь важны не события, а чувство, движение и внутренний взлёт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82991" y="1596471"/>
            <a:ext cx="37935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3324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57126"/>
            <a:ext cx="559500" cy="4973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Александр Скрябин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1872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Скрябин родился в Москве и с ранних лет связал жизнь с музыкой. Он вырос в среде, где особенно ценились образование, культура и серьёзное отношение к искусству.
</a:t>
            </a:r>
            <a:endParaRPr lang="en-US" sz="927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новатор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смело использовал необычные аккорды и напряжённые созвучия. Его музыка часто строится не на простой мелодии, а на особом настроении, образе и внутреннем движении.
</a:t>
            </a:r>
            <a:endParaRPr lang="en-US" sz="91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Пианист и композитор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Скрябин был не только автором сочинений, но и блестящим пианистом. Он писал для фортепиано, оркестра и концертов, стремясь раскрыть выразительные возможности каждого состава.
</a:t>
            </a:r>
            <a:endParaRPr lang="en-US" sz="913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нового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Скрябин считал, что музыка способна передавать не только красоту звучания, но и состояние души. Поэтому его сочинения нередко воспринимаются как музыкальное размышление о свете, свободе и вдохновении.
</a:t>
            </a:r>
            <a:endParaRPr lang="en-US" sz="9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 и смелых художественных идей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рубежа веков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XIX и XX веков художники и композиторы активно искали новые формы. Им были важны яркий образ, необычное настроение и отказ от привычных решений.
</a:t>
            </a:r>
            <a:endParaRPr lang="en-US" sz="1161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Скрябин как лицо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Скрябин работал именно в такой атмосфере. Его портреты, афиши и фотографии концертных залов помогают увидеть композитора как смелого новатора своей эпохи.
</a:t>
            </a:r>
            <a:endParaRPr lang="en-US" sz="11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показывает, что сочинение относится к зрелому периоду Скрябина, когда его стиль стал особенно смелым и выразительным.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Партитура А. Н. Скрябина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году произведение было завершено и обрело окончательный вид.
</a:t>
            </a:r>
            <a:endParaRPr lang="en-US" sz="273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оркестра в «Поэме экстаза»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состав оркестра помогает Скрябину соединить мягкие эпизоды с мощными всплесками звучания.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ярких тембров у медной группы, тем сильнее ощущаются подъёмы, напряжение и кульминации.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Партитура А. Н. Скрябина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произведения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показывает рождение творческой энергии: сначала она едва заметна, а затем становится всё увереннее и сильнее, словно человек находит в себе внутренний источник вдохновения.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Скрябина интересовала идея свободы. Поэтому в поэме нет ощущения остановки: звучание постоянно движется вперёд, как путь к чему-то более светлому и высокому.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образ света. Он не описан буквально, но слышится в нарастающей яркости оркестра, в ощущении сияния и в особом подъёме финала.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экстаза у композитора — это не шумный восторг, а напряжённое, сильное вдохновение. Музыка передаёт момент, когда чувства становятся почти выше обычных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музыкальное действие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звучание постепенно превращается в мощный оркестровый подъём.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 символизм в музыке Скрябина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знак, а не 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Скрябин не стремился пересказать историю буквально. Ему было важно создать образ, который слушатель почувствует, а не просто поймёт словами. Поэтому в его музыке так значимы намёки, переливы и ощущение скрытого смысла.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полёт и преображение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сочинениях часто возникают образы света и движения вверх. Это помогает представить музыку как путь к внутреннему обновлению, где звук становится похож на сияние, воздух и свободу.
</a:t>
            </a:r>
            <a:endParaRPr lang="en-US" sz="987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Абстрактные формы и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разговора о такой музыке подходят линии, пятна света и необычные формы. Они не объясняют сюжет, а помогают передать настроение — то напряжённое, то прозрачное, то торжественно-яркое.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музыкального языка произведения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средствами Скрябин создаёт напряжение, движение и ощущение непрерывного роста.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гармония, движение ритма и плотный оркестр вместе создают ощущение непрерывного нарастания.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Партитура А. Н. Скрябина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и необычные созвучия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Скрябин использует аккорды, которые не звучат как привычное «разрешение» в конце фразы. Поэтому музыка всё время будто тянется вперёд и не останавливается.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созвучия создают ощущение напряжения и ожидания. Слушатель не может заранее угадать следующий поворот, и именно это делает звучание особенно живым и выразительным.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спокойной устойчивости возникает особая красота звуковой неуверенности: музыка кажется загадочной, яркой и немного тревожной, но при этом притягивает своей силой.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напряжение в музыке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только громкость, но и общее эмоциональное движение: музыка постепенно собирает силы, прежде чем достичь пика.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растёт волнами, а не рывком: это помогает Скрябину сделать кульминацию особенно яркой и убедительной.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партитуры А. Н. Скрябина и общего хода произведения «Поэма экстаза»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произведения и первые впечатления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1905–1908: работа над поэмой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Скрябин создавал произведение несколько лет, постепенно уточняя замысел, оркестровку и общий драматический подъём музыки.
</a:t>
            </a:r>
            <a:endParaRPr lang="en-US" sz="996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1908: премьера в Нью-Йорке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«Поэма экстаза» впервые прозвучала под управлением Артура Никиша и сразу привлекла внимание необычной смелостью звучания.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премьеры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спорили о произведении: одни считали его слишком сложным, другие видели в нём важный шаг к новой музыке XX века.
</a:t>
            </a:r>
            <a:endParaRPr lang="en-US" sz="11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Скрябина звучит сегодня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«Поэму экстаза» исполняют как произведение с огромным диапазоном красок: от почти прозрачных эпизодов до мощных оркестровых всплесков, которые заполняют весь зал.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дирижёр и духовые группы оркестра: именно они помогают точно выстроить нарастание силы, чтобы финальная кульминация прозвучала ярко и убедительно.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замысла композитора к звучанию оркестра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философская идея Скрябина превращается в музыкальное действие в «Поэме экстаза».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«Поэма экстаза» среди других произведений Скрябина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сочинение стоит на важном рубеже: в нём ещё чувствуется романтическая выразительность, но уже заметны черты более смелого и свободного позднего стиля композитора.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Скрябин отходит от привычной формы и делает главным не сюжет, а движение чувств. Именно поэтому произведение звучит как единый поток, а не как набор отдельных частей.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«Поэма экстаза» помогает понять путь композитора: от более традиционной музыки к тем сочинениям, где звук, образ и философская мысль соединяются особенно тесно.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произведение необычным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поэмы не сводится к одному приёму: впечатление создаётся сразу несколькими музыкальными средствами, работающими вместе.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сила произведения — в сочетании идей и звучания: каждый элемент важен, но вместе они дают особенно сильный художественный эффект.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партитуры А. Н. Скрябина «Поэма экстаза»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605126"/>
            <a:ext cx="3408600" cy="16240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факты о «Поэме экстаза»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справка о произведении и его создании.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соединяет крупный оркестровый масштаб, краткую форму и смелый музыкальный язык, поэтому остаётся важным произведением модернизма.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о «Поэме экстаза» и партитура А. Н. Скрябина
</a:t>
            </a:r>
            <a:endParaRPr lang="en-US" sz="8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025" y="1962684"/>
            <a:ext cx="521100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09422"/>
            <a:ext cx="529800" cy="470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3977" y="3446120"/>
            <a:ext cx="390825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«Поэма экстаза» важна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без слов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оркестр может передавать чувства, образы и внутреннее движение человека без слов и сюжета.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аккорды, напряжённые созвучия и свободная форма сделали сочинение заметным шагом в развитии музыки XX века.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оркестра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Скрябин использует большой состав оркестра как единый мощный инструмент, который создаёт яркие подъёмы и кульминации.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вдохновения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поэмы — стремление к свету, свободе и духовному подъёму, поэтому она производит не только звуковое, но и эмоциональное впечатление.
</a:t>
            </a:r>
            <a:endParaRPr lang="en-US" sz="10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музыка как путь к подъёму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«Поэма экстаза» показывает, как Скрябин превращает оркестр в рассказ о силе, свете и вдохновении. Это произведение звучит как движение к высоте и оставляет яркое впечатление.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2026-05-25T00:30:01Z</dcterms:created>
  <dcterms:modified xsi:type="dcterms:W3CDTF">2026-05-25T00:30:01Z</dcterms:modified>
</cp:coreProperties>
</file>