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уникальный вид: ключевые аспекты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разума, культуры и влияние на природу делают человека особенным.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человека: историко-биологический контекст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возник в Африке около 300 тысяч лет назад. Его эволюция связана с ростом мозга, освоением языка и орудий, а также формированием сложных социальных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классификация человека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царстве Животные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царству Животные, типу Хордовые и классу Млекопитающие. Эти категории объединяют его с разнообразными организмами, но далее его классифицируют более узко.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Homo sapiens от других приматов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Прямохождение, развитый мозг и высокая манипуляционная способность рук — ключевые характеристики, которые отличают человека от остальных приматов.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 и семейство Гоминиды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представитель отряда Приматы, человек ближе всех родствен к шимпанзе и гориллам. Семейство Гоминиды выделяет людей среди приматов по особым морфологическим чертам.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геном содержит около 3,2 миллиарда пар нуклеотидов. Небольшие, но значимые изменения обеспечили развитие речи, мышления и моторики.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 геном Homo sapiens от ближайших родственников — шимпанзе.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генома человека, 2022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основные этапы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 — первые двуногие предки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4–2 миллионов лет назад эти приматы начали ходить на двух ногах, что стало важным шагом в эволюции человеческого рода.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 контроль огня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1,9 миллиона до 110 тысяч лет назад этот вид научился добывать огонь и создавать сложные инструменты, улучшая условия жизни.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 примитивные орудия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1,4–2,4 миллиона лет назад Homo habilis освоил использование простейших каменных орудий, что стало основой культурного развития.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300 тысяч лет назад возник современный человек с большими мозгами и расширенными социальными навыками, осваивая новые территории.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человека: строение и функции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развиты лобные доли, ответственные за планирование, принятие решений и контроль поведения в социальных ситуациях.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поддерживает языковое мышление, обучение, творческое выражение и формирование моральных суждений, выделяя человека среди других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достигает 1300–1500 см³, в нём около 86 миллиардов нейронов, обеспечивающих сложные когнитивные процессы.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сети обеспечивают абстрактное мышление и позволяют планировать будущее, что способствует развитию культуры и цивилизации.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3380" y="1145300"/>
            <a:ext cx="439733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физиологические и социальные различия между человеком, шимпанзе и гориллой.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и высших приматов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и социальная сложность значительно выше у человека, что обеспечивает его уникальные способности.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Evolutionary Biology, 2021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членораздельной речи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структура гортани и ротовой полости обеспечивает широкий спектр звуков, необходимый для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коры головного мозга позволяют воспринимать и производить сложные языковые конструкции.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стал ключевым инструментом передачи знаний и формирования коллективной памяти, ускоряя культурное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самосознания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к саморефлексии, осознавая себя как отдельную личность и анализируя собственный опыт и эмоции.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с зеркалом подтверждает уникальность самосознания; оно связано с развитием структур мозга, управляющих абстрактным мышлением и планированием.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труда и орудийной деятельности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2,5 млн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примитивные орудия, используемые Homo habilis для различных целей, заложили фундамент будущего технологического развития.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тыс.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связано с развитием тонкой моторики и специализированных орудий для охоты и обработки материалов.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1,9 млн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научился пользоваться огнём и создавать более сложные инструменты, улучшая условия жизни и защиты.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50 тыс. лет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орудия и символические предметы свидетельствуют о формировании культурных традиций и накоплении знаний.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роста — сельское хозяйство, промышленная революция и достижения медицины, радикально изменившие демографический ландшафт.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населения Homo sapiens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население демонстрирует влияние технологических и социальных изменений на выживаемость и развитие человечества.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2021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природа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взаимодействие как основа развития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врождённой потребностью в общении и сотрудничестве. Эмпатия и обмен знаниями способствуют формированию устойчивых социальных связей.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сообщества в выживании и культуре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семейных и общественных структур обеспечивает коллективную защиту и воспитание новых поколений, что усиливает шансы на выживание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фактор уникальности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искусство — инструменты, передающие знания и чувства, формирующие коллективную память и идентичность 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моральные нормы организуют общественную жизнь, способствуя внутренней стабильности и взаимопомощи.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технологические достижения накапливаются и совершенствуются благодаря образовательным системам и социальным институтам.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проявления искусства ранних людей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Пещерная живопись в Ласко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животных и символов демонстрируют сложное восприятие мира и художественный замысел, сохранившийся на протяжении тысячелетий.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предметы и символика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Резные фигурки и украшения указывают на стремление выразить индивидуальность и принадлежность к культуре через внешние атрибуты.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древности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 из кости, найденные в различных регионах, свидетельствуют о раннем развитии музыкальных традиций и коллективных ритуалов.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Этическое мышление и мораль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нормы регулируют поведение в группе, формируя базовые запреты и поощрения для поддержания 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справедливости лежит в основе социальных институтов и усиливает взаимное доверие между членами сообщества.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Альтруистическое поведение способствует выживанию группы, даже если в отдельных случаях противоречит личным интересам.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традиции закрепляют моральные представления, делая их обязательными для исполнения и поддерживая социальный контракт.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адаптации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климатических условий требует специфических стратегий выживания, включая технологии и обычаи, характерные для регионов.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Жилищные сооружения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варьируются от иглу до тропических домов, учитывая климат и доступные материалы.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Специализированная одежда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меха и тканей обеспечивает терморегуляцию и защиту, отражая приспособленность к окружающей среде.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или тёмная пигментация кожи и другие биологические особенности связаны с географическими условиями и влиянием окружающей среды.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человека к различным средам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промышленных и сельскохозяйственных нагрузок ускорил разрушение экосистем и вымирание видов.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биосферу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меры для смягчения последствий и сохранения природного баланса в условиях антропогенного давления.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отчет, 2022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индивидуальность как проявления уникальности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 формируются под влиянием генетических факторов и опыта, создавая неповторимые модели поведения и восприятия.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уникальных интересов и мировоззрения способствует многообразию культур и инноваций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усиливает давление на ресурсы, одновременно стимулируя технологические и гуманитарные инновации.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7,9 млрд
</a:t>
            </a:r>
            <a:endParaRPr lang="en-US" sz="5303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сегодня сталкиваются с необходимостью решения глобальных проблем устойчивости и социальной справедливости.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Homo sapiens за будущее планеты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сочетает биологические и культурные уникальные черты, что обуславливает его ведущую роль и обязательство сохранять экосистему для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2026-05-10T01:42:10Z</dcterms:created>
  <dcterms:modified xsi:type="dcterms:W3CDTF">2026-05-10T01:42:10Z</dcterms:modified>
</cp:coreProperties>
</file>