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и галактики: место Земли во Вселенной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полна звёзд, планет, туманностей и галактик: Земля — часть Солнечной системы, она в Млечном Пути.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на уроке географии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 и её положение среди других небесных тел. Понимание строения Вселенной помогает объяснить свет и тепло на планете, смену дня и ночи, а также ориентирование по Солнцу и звёздам.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звезда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звезды — выделение энергии в её недрах. Именно эта энергия заставляет звезду светить и согревать окружающее пространство, даже если вокруг холодный космос.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ближайшая к Земле звезда. Оно даёт нашей планете свет и тепло, поэтому без Солнца жизнь в привычном нам виде была бы невозможна.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— это раскалённый шар из газа, в основном из водорода и гелия. Её поверхность излучает свет, а внутри происходят процессы, поддерживающие высокую температуру.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самая важная звезда для Земли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и время пути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примерно в 150 миллионах километров от Земли. Свет от него идёт до нас около 8 минут 20 секунд, поэтому мы видим Солнце почти в «прошлом».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 на Земле благодаря Солнцу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обеспечивает условия для жизни: на Земле есть свет и тепло. Оно влияет на смену дня и ночи, помогает объяснить смену времён года и поддерживает круговорот воды.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и её температура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звезды связан с тем, как она излучает свет: чем выше температура поверхности, тем «раньше» она светит и тем более голубоватым кажется свет.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данным диаграммы видно закономерность: холодные звёзды излучают более красный свет, а горячие — более синий. Поэтому цвет используют как подсказку о температуре.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составлена по учебным значениям: красные ~3000–4000 K, жёлтые ~5800 K, белые и голубые выше 10 000 K (порог).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выглядят по-разному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отличаются друг от друга размером, температурой и яркостью. Даже две звезды одной температуры могут казаться разными по виду из-за различий в их общей светоотдаче.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Яркость на небе зависит не только от расстояния до Земли, но и от самой звезды. Близкая слабая звезда может выглядеть ярче, чем далёкая, но мощная.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звёзд хорошо видна невооружённым глазом, потому что они достаточно близки или светят ярко. Другие слишком далеко и слабые для обычного наблюдения, их находят с помощью оптики.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звезда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 пыль в туманности сжимаются под действием силы тяжести, нагреваются и переходят к устойчивому «звёздному» этапу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16495"/>
            <a:ext cx="658031" cy="5849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845741"/>
            <a:ext cx="658030" cy="52642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галактика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система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Галактика — это система из звёзд, газа и пыли, удерживаемых силой притяжения. В неё могут входить и области тёмной материи, которые влияют на движение вещества.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Миллиарды звёзд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каждой галактике может быть очень много звёзд — от миллионов до миллиардов. Они не «приклеены» друг к другу и могут иметь разные скорости и траектории.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— спиральная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Галактика называется Млечный Путь. Она относится к спиральным: в её структуре заметны рукава, где расположены звёзды и газовые области.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галактик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галактики часто определяют по форме и по тому, сколько газа вокруг: где газа больше, там обычно идёт активное образование новых звёзд.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2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 классификацию на три группы. Конкретные доли зависят от выборки объектов и не показаны численно в этой схеме.
</a:t>
            </a:r>
            <a:endParaRPr lang="en-US" sz="1314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классификации: учебные принципы различения спиральных, эллиптических и неправильных галактик. Числа в диаграмме — условные (без долей).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и положение Солнечной системы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«живём в рукаве»
</a:t>
            </a:r>
            <a:pPr algn="ctr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система расположена в одном из спиральных рукавов Млечного Пути, вдали от его центра. Из-за этого центр выглядит не так, как рукава: мы наблюдаем Млечный Путь как протяжённую светлую полосу из множества далёких звёзд.
</a:t>
            </a:r>
            <a:endParaRPr lang="en-US" sz="990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 разделяют огромные расстояния
</a:t>
            </a:r>
            <a:pPr algn="ctr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Млечного Пути оценивают примерно в 100–120 тысяч световых лет. Это означает, что даже свету нужно много времени, чтобы пересечь такую галактику, а значит, мы видим всё «по прошлому».
</a:t>
            </a:r>
            <a:endParaRPr lang="en-US" sz="1024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Млечный Путь заметен на ночном небе
</a:t>
            </a:r>
            <a:pPr algn="ctr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наблюдать тёмной ночью, Млечный Путь кажется полосой — будто свет разбросан по небу. На самом деле это множество звёзд и их свет, которые вместе создают общую картину галактики.
</a:t>
            </a:r>
            <a:endParaRPr lang="en-US" sz="9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54832"/>
            <a:ext cx="4225529" cy="200712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и планета: главное различие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понять, почему звёзды светят сами, а планеты видны в основном благодаря отражённому свету.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разница — источник энергии. Звезда вырабатывает свет внутри, а планета заметна потому, что получает свет от звезды и возвращает его в пространство.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астрономии (обобщённые сведения для школьного уровня)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астрономы изучают космос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763124" y="256817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света звёзд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спектру и цвету звёзды учёные определяют её температуру и химический состав. Даже когда объект выглядит точкой, информация в его свете позволяет многое узнать.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74342" y="1605615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Телескопы для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используют телескопы, чтобы собирать слабый свет от далёких объектов. Чем больше телескоп, тем больше света он «улавливает», тем лучше видны мелкие детали.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4342" y="3238767"/>
            <a:ext cx="2507456" cy="1341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телескопы работают над атмосферой Земли. Поэтому они наблюдают те объекты, которые с поверхности видны хуже из‑за рассеяния и помех от атмосферы.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звезды по-разному заканчивается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финальной стадии судьба звезды зависит прежде всего от её массы: чем массивнее звезда, тем более бурным бывает «конец» и тем более плотным может стать остаток.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два крупных сценария: спокойное завершение для небольших звёзд и драматичный взрыв для массивных. Это объясняет разнообразие космических объектов вокруг нас.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современной астрофизики; модель эволюции звёзд для школьного уровня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взрывы звёзд важны для Вселенной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сверхновой выбрасывает в космос вещества, в которых накопились тяжёлые элементы. Эти элементы становятся «строительным материалом» для будущих небесных тел, включая новые звёзды и планеты.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таких событий облака вещества обогащаются и могут сжиматься под действием силы тяжести. Так запускаются процессы звёздообразования и формируются условия для появления твёрдых тел.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звёзд связана с химией: элементы вроде железа и кальция участвуют в развитии космического вещества и входили в состав более поздних поколений объектов. Это важно для понимания происхождения материи.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сверхновые работают как «фабрики элементов». Без этих взрывов Вселенная долгое время оставалась бы бедной тяжёлыми веществами, а разнообразие звёздных систем было бы меньше.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497" y="1657625"/>
            <a:ext cx="2769551" cy="266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Столкновения галактик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галактики сближаются и меняются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Галактики могут сближаться и сливаться из‑за силы тяготения. При этом их форма перестраивается: появляются вытянутые участки и перемешивание газа. Из-за этого часто усиливается звёздообразование.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1835945"/>
            <a:ext cx="2507456" cy="23217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в столкновении редко «встречаются»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столкновениях звёзды расходятся на огромных расстояниях, поэтому прямые столкновения звёзд случаются крайне редко. Однако газ в галактиках взаимодействует сильнее, поэтому именно он даёт заметные изменения и вспышки формирования новых звёзд.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космических расстояний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простое сравнение показывает: от близких объектов к далёким масштабы растут очень быстро. Поэтому в астрономии часто используют световые годы и крупные единицы.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величин подчёркивает масштаб Вселенной: галактики и межгалактические расстояния несопоставимы с расстояниями внутри Солнечной системы. Это меняет представление о «близко» и «далеко».
</a:t>
            </a:r>
            <a:endParaRPr lang="en-US" sz="1225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масштабов в учебных курсах по астрономии; значения на диаграмме показаны условно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684" y="2439509"/>
            <a:ext cx="456858" cy="4568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20777" y="2464890"/>
            <a:ext cx="456858" cy="40609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2283" y="2464890"/>
            <a:ext cx="456858" cy="4060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на карте неба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4" name="Text 2"/>
          <p:cNvSpPr txBox="1"/>
          <p:nvPr/>
        </p:nvSpPr>
        <p:spPr>
          <a:xfrm>
            <a:off x="1121051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небе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— это мысленные группы звёзд, которые соединяют линиями. Так легче находить нужные объекты и объяснять, где они находятся относительно горизонта.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968144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Медведица, Орион и Кассиопея помогают многим наблюдателям. Их удобно искать по характерным очертаниям и по положению в разные сезоны года.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839649" y="1744082"/>
            <a:ext cx="1766373" cy="17874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«Карта» для наблюдений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работают как навигационная схема: они задают систему ориентиров. Даже без сложной техники можно понять, в какой части неба искать интересующую звезду или планету.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числа по теме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величины сравнивают масштабы Вселенной и показывают, насколько пространство вокруг нас велико.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наглядно показывают разрыв масштабов: то, что кажется огромным для Земли, во Вселенной становится «ближним». Именно поэтому в астрономии нужны специальные единицы измерения.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справочники по астрономии (округлённые значения)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нужны знания о звёздах и галактиках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космоса помогает понять, как устроен мир, и осознать место Земли во Вселенной. Это расширяет кругозор и даёт более точное представление о законах природы.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наблюдения применяют в практических задачах: навигации, составлении календарей и планировании сезонных наблюдений. Точные знания нужны, чтобы ориентироваться по положению объектов на небе.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звёздах и галактиках связаны с географией, физикой и природоведением. Например, свет и температура объясняются физическими законами, а наблюдения зависят от местоположения и времени.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Вселенная становится понятнее, когда мы сравниваем и наблюдаем
</a:t>
            </a:r>
            <a:endParaRPr lang="en-US" sz="2604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— это раскалённые объекты, а галактики состоят из звёзд и космического вещества. Солнце задаёт условия жизни на Земле, а Млечный Путь — лишь одна из многих галактик во Вселенной.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2026-05-12T22:30:08Z</dcterms:created>
  <dcterms:modified xsi:type="dcterms:W3CDTF">2026-05-12T22:30:08Z</dcterms:modified>
</cp:coreProperties>
</file>